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0" r:id="rId2"/>
    <p:sldId id="257" r:id="rId3"/>
    <p:sldId id="272" r:id="rId4"/>
    <p:sldId id="260" r:id="rId5"/>
    <p:sldId id="263" r:id="rId6"/>
    <p:sldId id="264" r:id="rId7"/>
    <p:sldId id="267" r:id="rId8"/>
    <p:sldId id="268" r:id="rId9"/>
    <p:sldId id="269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85AA1F-E61B-4216-9068-EDC802451E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E884F7-7BA1-4AF7-9E87-A282BE10928F}">
      <dgm:prSet custT="1"/>
      <dgm:spPr/>
      <dgm:t>
        <a:bodyPr/>
        <a:lstStyle/>
        <a:p>
          <a:pPr algn="just" rtl="0"/>
          <a:r>
            <a:rPr lang="ru-RU" sz="2800" u="sng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Самореалізація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здійснення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індивідуальних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особистих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можливостей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«Я» за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допомогою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власних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зусиль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також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співдіяльності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іншими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людьми. </a:t>
          </a:r>
          <a:br>
            <a:rPr lang="ru-RU" sz="2800" dirty="0" smtClean="0">
              <a:latin typeface="Times New Roman" pitchFamily="18" charset="0"/>
              <a:cs typeface="Times New Roman" pitchFamily="18" charset="0"/>
            </a:rPr>
          </a:br>
          <a:r>
            <a:rPr lang="uk-UA" sz="2800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Самореалізація</a:t>
          </a:r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 – це процес актуалізації і реалізації індивідуальності особистості, її внутрішнього позитивного і творчого прагнення до розвитку, психологічної зрілості і компетентності. Це складний процес самопізнання своїх здібностей, образу «Я», власних можливостей і смислів, «переведення» їх із потенційного стану (можливостей) в актуальний (дійсність) і втілення в реальних умовах навколишньої дійсності, пошук і затвердження свого індивідуального життєвого шляху, цінностей і сенсів свого існування в кожен момент часу. </a:t>
          </a:r>
          <a:br>
            <a:rPr lang="uk-UA" sz="2800" dirty="0" smtClean="0">
              <a:latin typeface="Times New Roman" pitchFamily="18" charset="0"/>
              <a:cs typeface="Times New Roman" pitchFamily="18" charset="0"/>
            </a:rPr>
          </a:br>
          <a:r>
            <a:rPr lang="uk-UA" sz="2300" dirty="0" smtClean="0"/>
            <a:t/>
          </a:r>
          <a:br>
            <a:rPr lang="uk-UA" sz="2300" dirty="0" smtClean="0"/>
          </a:br>
          <a:endParaRPr lang="ru-RU" sz="2300" dirty="0"/>
        </a:p>
      </dgm:t>
    </dgm:pt>
    <dgm:pt modelId="{438EEE9C-2B52-47AB-8FE9-A7E7AC066E9B}" type="parTrans" cxnId="{3AD1A729-55DA-4FEF-A1EB-40EF3CEFB011}">
      <dgm:prSet/>
      <dgm:spPr/>
      <dgm:t>
        <a:bodyPr/>
        <a:lstStyle/>
        <a:p>
          <a:endParaRPr lang="ru-RU"/>
        </a:p>
      </dgm:t>
    </dgm:pt>
    <dgm:pt modelId="{FD258398-1178-4634-87FE-2A7219BF1191}" type="sibTrans" cxnId="{3AD1A729-55DA-4FEF-A1EB-40EF3CEFB011}">
      <dgm:prSet/>
      <dgm:spPr/>
      <dgm:t>
        <a:bodyPr/>
        <a:lstStyle/>
        <a:p>
          <a:endParaRPr lang="ru-RU"/>
        </a:p>
      </dgm:t>
    </dgm:pt>
    <dgm:pt modelId="{4091C094-4164-4321-8365-9E5253E19E5D}" type="pres">
      <dgm:prSet presAssocID="{4B85AA1F-E61B-4216-9068-EDC802451E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F343C9-4D04-424A-9FD2-C4271E7B4F92}" type="pres">
      <dgm:prSet presAssocID="{7DE884F7-7BA1-4AF7-9E87-A282BE10928F}" presName="parentText" presStyleLbl="node1" presStyleIdx="0" presStyleCnt="1" custScaleY="907024" custLinFactNeighborY="-10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BA7984-C8C7-45AA-B6DC-7984F889F30A}" type="presOf" srcId="{4B85AA1F-E61B-4216-9068-EDC802451EF9}" destId="{4091C094-4164-4321-8365-9E5253E19E5D}" srcOrd="0" destOrd="0" presId="urn:microsoft.com/office/officeart/2005/8/layout/vList2"/>
    <dgm:cxn modelId="{3AD1A729-55DA-4FEF-A1EB-40EF3CEFB011}" srcId="{4B85AA1F-E61B-4216-9068-EDC802451EF9}" destId="{7DE884F7-7BA1-4AF7-9E87-A282BE10928F}" srcOrd="0" destOrd="0" parTransId="{438EEE9C-2B52-47AB-8FE9-A7E7AC066E9B}" sibTransId="{FD258398-1178-4634-87FE-2A7219BF1191}"/>
    <dgm:cxn modelId="{65E3FFF4-43DF-4FB3-85FD-B61E9309BCEB}" type="presOf" srcId="{7DE884F7-7BA1-4AF7-9E87-A282BE10928F}" destId="{14F343C9-4D04-424A-9FD2-C4271E7B4F92}" srcOrd="0" destOrd="0" presId="urn:microsoft.com/office/officeart/2005/8/layout/vList2"/>
    <dgm:cxn modelId="{FD762385-2FD3-4BEC-83A4-7E24B52FB18B}" type="presParOf" srcId="{4091C094-4164-4321-8365-9E5253E19E5D}" destId="{14F343C9-4D04-424A-9FD2-C4271E7B4F92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57B0CA-CCD5-467C-ACF8-9E5EA5C4F6A9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25E4301-AFF4-40E2-8EBF-7B445D167A93}">
      <dgm:prSet/>
      <dgm:spPr/>
      <dgm:t>
        <a:bodyPr/>
        <a:lstStyle/>
        <a:p>
          <a:pPr rtl="0"/>
          <a:r>
            <a:rPr lang="uk-UA" u="sng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Самореалізація припускає 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збалансований і гармонійний розвиток різних аспектів особистості, розкриття особистісного потенціалу, коли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самодетермінація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переважає над зовнішньою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детерміацією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08769073-6918-44AA-AE73-97F0E6E8A227}" type="parTrans" cxnId="{6BCBA606-106F-4297-8E13-B164FD3E4B6E}">
      <dgm:prSet/>
      <dgm:spPr/>
      <dgm:t>
        <a:bodyPr/>
        <a:lstStyle/>
        <a:p>
          <a:endParaRPr lang="ru-RU"/>
        </a:p>
      </dgm:t>
    </dgm:pt>
    <dgm:pt modelId="{B1F799AD-EF7A-41BB-8D37-7F43416FFE2B}" type="sibTrans" cxnId="{6BCBA606-106F-4297-8E13-B164FD3E4B6E}">
      <dgm:prSet/>
      <dgm:spPr/>
      <dgm:t>
        <a:bodyPr/>
        <a:lstStyle/>
        <a:p>
          <a:endParaRPr lang="ru-RU"/>
        </a:p>
      </dgm:t>
    </dgm:pt>
    <dgm:pt modelId="{49F15644-CBBC-4E8E-BE2B-4438994F7D68}" type="pres">
      <dgm:prSet presAssocID="{F957B0CA-CCD5-467C-ACF8-9E5EA5C4F6A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E28CD7-1BA7-415D-9874-720A6D5C2FF2}" type="pres">
      <dgm:prSet presAssocID="{425E4301-AFF4-40E2-8EBF-7B445D167A93}" presName="root" presStyleCnt="0"/>
      <dgm:spPr/>
    </dgm:pt>
    <dgm:pt modelId="{9A8BEF2E-E9A3-400A-8D57-60AC392276FA}" type="pres">
      <dgm:prSet presAssocID="{425E4301-AFF4-40E2-8EBF-7B445D167A93}" presName="rootComposite" presStyleCnt="0"/>
      <dgm:spPr/>
    </dgm:pt>
    <dgm:pt modelId="{3B41BA87-0006-4C95-AD78-6986694CB432}" type="pres">
      <dgm:prSet presAssocID="{425E4301-AFF4-40E2-8EBF-7B445D167A93}" presName="rootText" presStyleLbl="node1" presStyleIdx="0" presStyleCnt="1"/>
      <dgm:spPr/>
      <dgm:t>
        <a:bodyPr/>
        <a:lstStyle/>
        <a:p>
          <a:endParaRPr lang="ru-RU"/>
        </a:p>
      </dgm:t>
    </dgm:pt>
    <dgm:pt modelId="{04C7890A-9A50-4A37-BCBD-3CE1BA446FC0}" type="pres">
      <dgm:prSet presAssocID="{425E4301-AFF4-40E2-8EBF-7B445D167A93}" presName="rootConnector" presStyleLbl="node1" presStyleIdx="0" presStyleCnt="1"/>
      <dgm:spPr/>
      <dgm:t>
        <a:bodyPr/>
        <a:lstStyle/>
        <a:p>
          <a:endParaRPr lang="ru-RU"/>
        </a:p>
      </dgm:t>
    </dgm:pt>
    <dgm:pt modelId="{A288BDB3-C222-466E-98BC-AD99D8FD3740}" type="pres">
      <dgm:prSet presAssocID="{425E4301-AFF4-40E2-8EBF-7B445D167A93}" presName="childShape" presStyleCnt="0"/>
      <dgm:spPr/>
    </dgm:pt>
  </dgm:ptLst>
  <dgm:cxnLst>
    <dgm:cxn modelId="{DFBED181-0458-4886-902D-931C7CF75C32}" type="presOf" srcId="{F957B0CA-CCD5-467C-ACF8-9E5EA5C4F6A9}" destId="{49F15644-CBBC-4E8E-BE2B-4438994F7D68}" srcOrd="0" destOrd="0" presId="urn:microsoft.com/office/officeart/2005/8/layout/hierarchy3"/>
    <dgm:cxn modelId="{0CAE1CB2-8434-44B3-A16A-F29A0B1DF3D2}" type="presOf" srcId="{425E4301-AFF4-40E2-8EBF-7B445D167A93}" destId="{3B41BA87-0006-4C95-AD78-6986694CB432}" srcOrd="0" destOrd="0" presId="urn:microsoft.com/office/officeart/2005/8/layout/hierarchy3"/>
    <dgm:cxn modelId="{6876E9E9-E05D-4426-A1F6-41DACF64E0C5}" type="presOf" srcId="{425E4301-AFF4-40E2-8EBF-7B445D167A93}" destId="{04C7890A-9A50-4A37-BCBD-3CE1BA446FC0}" srcOrd="1" destOrd="0" presId="urn:microsoft.com/office/officeart/2005/8/layout/hierarchy3"/>
    <dgm:cxn modelId="{6BCBA606-106F-4297-8E13-B164FD3E4B6E}" srcId="{F957B0CA-CCD5-467C-ACF8-9E5EA5C4F6A9}" destId="{425E4301-AFF4-40E2-8EBF-7B445D167A93}" srcOrd="0" destOrd="0" parTransId="{08769073-6918-44AA-AE73-97F0E6E8A227}" sibTransId="{B1F799AD-EF7A-41BB-8D37-7F43416FFE2B}"/>
    <dgm:cxn modelId="{9C27266C-676A-45B5-BAF6-11DF2B2AB46D}" type="presParOf" srcId="{49F15644-CBBC-4E8E-BE2B-4438994F7D68}" destId="{05E28CD7-1BA7-415D-9874-720A6D5C2FF2}" srcOrd="0" destOrd="0" presId="urn:microsoft.com/office/officeart/2005/8/layout/hierarchy3"/>
    <dgm:cxn modelId="{5F0F0F0E-9495-4108-8706-E01BD51E16AD}" type="presParOf" srcId="{05E28CD7-1BA7-415D-9874-720A6D5C2FF2}" destId="{9A8BEF2E-E9A3-400A-8D57-60AC392276FA}" srcOrd="0" destOrd="0" presId="urn:microsoft.com/office/officeart/2005/8/layout/hierarchy3"/>
    <dgm:cxn modelId="{4C7667F1-0F55-489E-94A5-6CBADE46EDE7}" type="presParOf" srcId="{9A8BEF2E-E9A3-400A-8D57-60AC392276FA}" destId="{3B41BA87-0006-4C95-AD78-6986694CB432}" srcOrd="0" destOrd="0" presId="urn:microsoft.com/office/officeart/2005/8/layout/hierarchy3"/>
    <dgm:cxn modelId="{63883F62-3539-4507-84E3-065BC80868F9}" type="presParOf" srcId="{9A8BEF2E-E9A3-400A-8D57-60AC392276FA}" destId="{04C7890A-9A50-4A37-BCBD-3CE1BA446FC0}" srcOrd="1" destOrd="0" presId="urn:microsoft.com/office/officeart/2005/8/layout/hierarchy3"/>
    <dgm:cxn modelId="{4438CB22-0BE4-4687-AB6C-B81D83789EFF}" type="presParOf" srcId="{05E28CD7-1BA7-415D-9874-720A6D5C2FF2}" destId="{A288BDB3-C222-466E-98BC-AD99D8FD3740}" srcOrd="1" destOrd="0" presId="urn:microsoft.com/office/officeart/2005/8/layout/hierarchy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17B37E-B197-48E9-8F14-89E3586CE0D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331B74-7D47-4797-91C5-2A1E355BB177}">
      <dgm:prSet custT="1"/>
      <dgm:spPr/>
      <dgm:t>
        <a:bodyPr/>
        <a:lstStyle/>
        <a:p>
          <a:pPr rtl="0"/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розширене почуття Я, позитивний образ Я,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A2387A7-12F3-48BD-AF3D-5AD949F0A254}" type="parTrans" cxnId="{85DBECC3-4383-4EE2-A1C2-9A7330140F6F}">
      <dgm:prSet/>
      <dgm:spPr/>
      <dgm:t>
        <a:bodyPr/>
        <a:lstStyle/>
        <a:p>
          <a:endParaRPr lang="ru-RU"/>
        </a:p>
      </dgm:t>
    </dgm:pt>
    <dgm:pt modelId="{10548823-EE4A-4010-8035-F5245F8DB34C}" type="sibTrans" cxnId="{85DBECC3-4383-4EE2-A1C2-9A7330140F6F}">
      <dgm:prSet/>
      <dgm:spPr/>
      <dgm:t>
        <a:bodyPr/>
        <a:lstStyle/>
        <a:p>
          <a:endParaRPr lang="ru-RU"/>
        </a:p>
      </dgm:t>
    </dgm:pt>
    <dgm:pt modelId="{C41BF4E2-C362-4697-8DEC-B9809BE615C1}">
      <dgm:prSet custT="1"/>
      <dgm:spPr/>
      <dgm:t>
        <a:bodyPr/>
        <a:lstStyle/>
        <a:p>
          <a:pPr rtl="0"/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цілісний підхід до життя;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495ED78-1FFA-45D5-ABB9-8289CBFD6445}" type="parTrans" cxnId="{C2D7E63C-3C3E-4F4B-AFAE-5D766C219A2C}">
      <dgm:prSet/>
      <dgm:spPr/>
      <dgm:t>
        <a:bodyPr/>
        <a:lstStyle/>
        <a:p>
          <a:endParaRPr lang="ru-RU"/>
        </a:p>
      </dgm:t>
    </dgm:pt>
    <dgm:pt modelId="{68B7ABE5-3737-4EC5-81E6-96215F712BDD}" type="sibTrans" cxnId="{C2D7E63C-3C3E-4F4B-AFAE-5D766C219A2C}">
      <dgm:prSet/>
      <dgm:spPr/>
      <dgm:t>
        <a:bodyPr/>
        <a:lstStyle/>
        <a:p>
          <a:endParaRPr lang="ru-RU"/>
        </a:p>
      </dgm:t>
    </dgm:pt>
    <dgm:pt modelId="{A41445A6-B74F-4AE4-B49B-B5910E15A497}">
      <dgm:prSet custT="1"/>
      <dgm:spPr/>
      <dgm:t>
        <a:bodyPr/>
        <a:lstStyle/>
        <a:p>
          <a:pPr rtl="0"/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орієнтація на діяльність,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CE22EAB-E067-41AC-9DB4-0095E525E8C2}" type="parTrans" cxnId="{643E64BA-2905-4F4A-B74F-E48F4CF9DD10}">
      <dgm:prSet/>
      <dgm:spPr/>
      <dgm:t>
        <a:bodyPr/>
        <a:lstStyle/>
        <a:p>
          <a:endParaRPr lang="ru-RU"/>
        </a:p>
      </dgm:t>
    </dgm:pt>
    <dgm:pt modelId="{B80A2D0A-305F-417D-B36F-D12847312CD9}" type="sibTrans" cxnId="{643E64BA-2905-4F4A-B74F-E48F4CF9DD10}">
      <dgm:prSet/>
      <dgm:spPr/>
      <dgm:t>
        <a:bodyPr/>
        <a:lstStyle/>
        <a:p>
          <a:endParaRPr lang="ru-RU"/>
        </a:p>
      </dgm:t>
    </dgm:pt>
    <dgm:pt modelId="{1EBCC62E-63CA-4065-9779-B0BB40B9C213}">
      <dgm:prSet custT="1"/>
      <dgm:spPr/>
      <dgm:t>
        <a:bodyPr/>
        <a:lstStyle/>
        <a:p>
          <a:pPr rtl="0"/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реалізація творчих здібностей,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D0B4720-4BE1-464C-AFA6-91826F2B7E41}" type="parTrans" cxnId="{FF3EFC4A-99B0-45FE-902C-86F96D40121D}">
      <dgm:prSet/>
      <dgm:spPr/>
      <dgm:t>
        <a:bodyPr/>
        <a:lstStyle/>
        <a:p>
          <a:endParaRPr lang="ru-RU"/>
        </a:p>
      </dgm:t>
    </dgm:pt>
    <dgm:pt modelId="{D188FA8A-D50F-4BE3-ACA2-51CAF04AEE47}" type="sibTrans" cxnId="{FF3EFC4A-99B0-45FE-902C-86F96D40121D}">
      <dgm:prSet/>
      <dgm:spPr/>
      <dgm:t>
        <a:bodyPr/>
        <a:lstStyle/>
        <a:p>
          <a:endParaRPr lang="ru-RU"/>
        </a:p>
      </dgm:t>
    </dgm:pt>
    <dgm:pt modelId="{EF7D1630-4BD9-4218-826E-BC5886AD6E0E}">
      <dgm:prSet custT="1"/>
      <dgm:spPr/>
      <dgm:t>
        <a:bodyPr/>
        <a:lstStyle/>
        <a:p>
          <a:pPr rtl="0"/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повага до себе й інших,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59AED51-4865-49F2-8EC8-C8E5FB1F95AC}" type="parTrans" cxnId="{8AB2DF67-CDA2-48C4-8BB5-F3DCFC5949B3}">
      <dgm:prSet/>
      <dgm:spPr/>
      <dgm:t>
        <a:bodyPr/>
        <a:lstStyle/>
        <a:p>
          <a:endParaRPr lang="ru-RU"/>
        </a:p>
      </dgm:t>
    </dgm:pt>
    <dgm:pt modelId="{1616089E-D36C-46D6-92D9-4770FB4CCC21}" type="sibTrans" cxnId="{8AB2DF67-CDA2-48C4-8BB5-F3DCFC5949B3}">
      <dgm:prSet/>
      <dgm:spPr/>
      <dgm:t>
        <a:bodyPr/>
        <a:lstStyle/>
        <a:p>
          <a:endParaRPr lang="ru-RU"/>
        </a:p>
      </dgm:t>
    </dgm:pt>
    <dgm:pt modelId="{290F2B56-48AC-41CC-A7B6-8E995F20FF5A}">
      <dgm:prSet custT="1"/>
      <dgm:spPr/>
      <dgm:t>
        <a:bodyPr/>
        <a:lstStyle/>
        <a:p>
          <a:pPr rtl="0"/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низька внутрішня конфліктність,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DEA7582-AA82-48EC-82DD-1ADA0DC9A822}" type="parTrans" cxnId="{9293F395-DBC8-4383-909F-D0D8AF42909E}">
      <dgm:prSet/>
      <dgm:spPr/>
      <dgm:t>
        <a:bodyPr/>
        <a:lstStyle/>
        <a:p>
          <a:endParaRPr lang="ru-RU"/>
        </a:p>
      </dgm:t>
    </dgm:pt>
    <dgm:pt modelId="{8DFDD12E-0363-455D-8776-C3B3E18BDABE}" type="sibTrans" cxnId="{9293F395-DBC8-4383-909F-D0D8AF42909E}">
      <dgm:prSet/>
      <dgm:spPr/>
      <dgm:t>
        <a:bodyPr/>
        <a:lstStyle/>
        <a:p>
          <a:endParaRPr lang="ru-RU"/>
        </a:p>
      </dgm:t>
    </dgm:pt>
    <dgm:pt modelId="{2798C209-0A96-4052-A3C6-48442F137BCB}">
      <dgm:prSet custT="1"/>
      <dgm:spPr/>
      <dgm:t>
        <a:bodyPr/>
        <a:lstStyle/>
        <a:p>
          <a:pPr rtl="0"/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почуття суб'єктивної свободи,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897986F-3321-472B-B585-B41D8229BDB1}" type="parTrans" cxnId="{9664BFCF-D67F-44FB-9655-15E2C27C9873}">
      <dgm:prSet/>
      <dgm:spPr/>
      <dgm:t>
        <a:bodyPr/>
        <a:lstStyle/>
        <a:p>
          <a:endParaRPr lang="ru-RU"/>
        </a:p>
      </dgm:t>
    </dgm:pt>
    <dgm:pt modelId="{4C0BB3EB-4047-4DDE-96D9-8D51B6F4FF82}" type="sibTrans" cxnId="{9664BFCF-D67F-44FB-9655-15E2C27C9873}">
      <dgm:prSet/>
      <dgm:spPr/>
      <dgm:t>
        <a:bodyPr/>
        <a:lstStyle/>
        <a:p>
          <a:endParaRPr lang="ru-RU"/>
        </a:p>
      </dgm:t>
    </dgm:pt>
    <dgm:pt modelId="{7FACF988-BF07-4720-96AD-DFDF68417332}">
      <dgm:prSet custT="1"/>
      <dgm:spPr/>
      <dgm:t>
        <a:bodyPr/>
        <a:lstStyle/>
        <a:p>
          <a:pPr rtl="0"/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цілісність особистості,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5D9207C-FF80-4830-B63A-37CB75AD79B9}" type="parTrans" cxnId="{1038D791-59DF-4D62-88F9-AF96C5B2C77E}">
      <dgm:prSet/>
      <dgm:spPr/>
      <dgm:t>
        <a:bodyPr/>
        <a:lstStyle/>
        <a:p>
          <a:endParaRPr lang="ru-RU"/>
        </a:p>
      </dgm:t>
    </dgm:pt>
    <dgm:pt modelId="{E442D540-35BA-4F8C-A1ED-2224C63FEE32}" type="sibTrans" cxnId="{1038D791-59DF-4D62-88F9-AF96C5B2C77E}">
      <dgm:prSet/>
      <dgm:spPr/>
      <dgm:t>
        <a:bodyPr/>
        <a:lstStyle/>
        <a:p>
          <a:endParaRPr lang="ru-RU"/>
        </a:p>
      </dgm:t>
    </dgm:pt>
    <dgm:pt modelId="{36AB296B-FF64-442E-96B8-F8A7D32A7935}">
      <dgm:prSet custT="1"/>
      <dgm:spPr/>
      <dgm:t>
        <a:bodyPr/>
        <a:lstStyle/>
        <a:p>
          <a:pPr rtl="0"/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екзистенціальніть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 та ін.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90047BD-49BA-428B-A940-209636BC87A9}" type="parTrans" cxnId="{0EC01CAA-555C-4A76-875F-8E3A53C9EA68}">
      <dgm:prSet/>
      <dgm:spPr/>
      <dgm:t>
        <a:bodyPr/>
        <a:lstStyle/>
        <a:p>
          <a:endParaRPr lang="ru-RU"/>
        </a:p>
      </dgm:t>
    </dgm:pt>
    <dgm:pt modelId="{CDC7A614-803C-458E-BE19-2C0CB6662DB3}" type="sibTrans" cxnId="{0EC01CAA-555C-4A76-875F-8E3A53C9EA68}">
      <dgm:prSet/>
      <dgm:spPr/>
      <dgm:t>
        <a:bodyPr/>
        <a:lstStyle/>
        <a:p>
          <a:endParaRPr lang="ru-RU"/>
        </a:p>
      </dgm:t>
    </dgm:pt>
    <dgm:pt modelId="{FB6A6D79-CF9C-4329-A596-D78CEA31D4E5}">
      <dgm:prSet/>
      <dgm:spPr/>
      <dgm:t>
        <a:bodyPr/>
        <a:lstStyle/>
        <a:p>
          <a:pPr rtl="0"/>
          <a:endParaRPr lang="ru-RU" dirty="0"/>
        </a:p>
      </dgm:t>
    </dgm:pt>
    <dgm:pt modelId="{CDDD8BE2-447E-48C5-B384-EC122A8A2D23}" type="parTrans" cxnId="{EB70A241-BA19-40FC-8D19-DA48A8C910BE}">
      <dgm:prSet/>
      <dgm:spPr/>
      <dgm:t>
        <a:bodyPr/>
        <a:lstStyle/>
        <a:p>
          <a:endParaRPr lang="ru-RU"/>
        </a:p>
      </dgm:t>
    </dgm:pt>
    <dgm:pt modelId="{A127809F-7D79-4A36-B0D9-3EFC1D7E3744}" type="sibTrans" cxnId="{EB70A241-BA19-40FC-8D19-DA48A8C910BE}">
      <dgm:prSet/>
      <dgm:spPr/>
      <dgm:t>
        <a:bodyPr/>
        <a:lstStyle/>
        <a:p>
          <a:endParaRPr lang="ru-RU"/>
        </a:p>
      </dgm:t>
    </dgm:pt>
    <dgm:pt modelId="{02219F42-9438-4539-A0E2-21540848697C}" type="pres">
      <dgm:prSet presAssocID="{DB17B37E-B197-48E9-8F14-89E3586CE0D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CBA830-FEA3-42DC-B56F-7A14D5765953}" type="pres">
      <dgm:prSet presAssocID="{73331B74-7D47-4797-91C5-2A1E355BB177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CC979F-A910-4F1D-BDD5-A37DD5C31E64}" type="pres">
      <dgm:prSet presAssocID="{10548823-EE4A-4010-8035-F5245F8DB34C}" presName="spacer" presStyleCnt="0"/>
      <dgm:spPr/>
    </dgm:pt>
    <dgm:pt modelId="{B2CD4810-F002-4A82-9A36-57B14B65C36D}" type="pres">
      <dgm:prSet presAssocID="{C41BF4E2-C362-4697-8DEC-B9809BE615C1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AF0DE8-2A67-4DB1-90CC-F25BB4E29492}" type="pres">
      <dgm:prSet presAssocID="{68B7ABE5-3737-4EC5-81E6-96215F712BDD}" presName="spacer" presStyleCnt="0"/>
      <dgm:spPr/>
    </dgm:pt>
    <dgm:pt modelId="{CD0DBC7A-7FB1-4115-A9D1-AA838C022021}" type="pres">
      <dgm:prSet presAssocID="{A41445A6-B74F-4AE4-B49B-B5910E15A497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F34E3C-A95E-4E92-BDC4-76F2563B6D59}" type="pres">
      <dgm:prSet presAssocID="{B80A2D0A-305F-417D-B36F-D12847312CD9}" presName="spacer" presStyleCnt="0"/>
      <dgm:spPr/>
    </dgm:pt>
    <dgm:pt modelId="{6FD6D4FA-4108-41B2-9623-23830E1FF252}" type="pres">
      <dgm:prSet presAssocID="{1EBCC62E-63CA-4065-9779-B0BB40B9C213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A72AB-E077-4676-BECA-FA393643E014}" type="pres">
      <dgm:prSet presAssocID="{D188FA8A-D50F-4BE3-ACA2-51CAF04AEE47}" presName="spacer" presStyleCnt="0"/>
      <dgm:spPr/>
    </dgm:pt>
    <dgm:pt modelId="{D10049C5-7D69-471A-ADB3-2F8199E28257}" type="pres">
      <dgm:prSet presAssocID="{EF7D1630-4BD9-4218-826E-BC5886AD6E0E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97DF3-05FD-41A2-BFD5-4508E276A9CF}" type="pres">
      <dgm:prSet presAssocID="{1616089E-D36C-46D6-92D9-4770FB4CCC21}" presName="spacer" presStyleCnt="0"/>
      <dgm:spPr/>
    </dgm:pt>
    <dgm:pt modelId="{DD256337-3559-48C4-8541-89D853112C23}" type="pres">
      <dgm:prSet presAssocID="{290F2B56-48AC-41CC-A7B6-8E995F20FF5A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759CD-5802-4DB0-AB5E-C319C7D4CB7A}" type="pres">
      <dgm:prSet presAssocID="{8DFDD12E-0363-455D-8776-C3B3E18BDABE}" presName="spacer" presStyleCnt="0"/>
      <dgm:spPr/>
    </dgm:pt>
    <dgm:pt modelId="{C10A7591-6F8C-4D89-BCB7-DA6ABA1B708C}" type="pres">
      <dgm:prSet presAssocID="{2798C209-0A96-4052-A3C6-48442F137BCB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12B59-D19A-4957-9B1A-953598956CFA}" type="pres">
      <dgm:prSet presAssocID="{4C0BB3EB-4047-4DDE-96D9-8D51B6F4FF82}" presName="spacer" presStyleCnt="0"/>
      <dgm:spPr/>
    </dgm:pt>
    <dgm:pt modelId="{A45AC0FE-BEEA-46BA-8590-D52AE52AD2F2}" type="pres">
      <dgm:prSet presAssocID="{7FACF988-BF07-4720-96AD-DFDF68417332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53D28F-5B49-4894-8C01-7A571D3EC98C}" type="pres">
      <dgm:prSet presAssocID="{E442D540-35BA-4F8C-A1ED-2224C63FEE32}" presName="spacer" presStyleCnt="0"/>
      <dgm:spPr/>
    </dgm:pt>
    <dgm:pt modelId="{1866B44E-C277-4A7B-97DF-ADABC35BE009}" type="pres">
      <dgm:prSet presAssocID="{36AB296B-FF64-442E-96B8-F8A7D32A7935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DE6B0-8517-4032-B374-56BFE733FA8E}" type="pres">
      <dgm:prSet presAssocID="{CDC7A614-803C-458E-BE19-2C0CB6662DB3}" presName="spacer" presStyleCnt="0"/>
      <dgm:spPr/>
    </dgm:pt>
    <dgm:pt modelId="{B3BFB950-CC62-4531-B6D2-AD0092CF0C38}" type="pres">
      <dgm:prSet presAssocID="{FB6A6D79-CF9C-4329-A596-D78CEA31D4E5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3EFC4A-99B0-45FE-902C-86F96D40121D}" srcId="{DB17B37E-B197-48E9-8F14-89E3586CE0D0}" destId="{1EBCC62E-63CA-4065-9779-B0BB40B9C213}" srcOrd="3" destOrd="0" parTransId="{AD0B4720-4BE1-464C-AFA6-91826F2B7E41}" sibTransId="{D188FA8A-D50F-4BE3-ACA2-51CAF04AEE47}"/>
    <dgm:cxn modelId="{314E0631-4A33-4F29-A5EF-40ACC7E6376E}" type="presOf" srcId="{A41445A6-B74F-4AE4-B49B-B5910E15A497}" destId="{CD0DBC7A-7FB1-4115-A9D1-AA838C022021}" srcOrd="0" destOrd="0" presId="urn:microsoft.com/office/officeart/2005/8/layout/vList2"/>
    <dgm:cxn modelId="{9664BFCF-D67F-44FB-9655-15E2C27C9873}" srcId="{DB17B37E-B197-48E9-8F14-89E3586CE0D0}" destId="{2798C209-0A96-4052-A3C6-48442F137BCB}" srcOrd="6" destOrd="0" parTransId="{0897986F-3321-472B-B585-B41D8229BDB1}" sibTransId="{4C0BB3EB-4047-4DDE-96D9-8D51B6F4FF82}"/>
    <dgm:cxn modelId="{643E64BA-2905-4F4A-B74F-E48F4CF9DD10}" srcId="{DB17B37E-B197-48E9-8F14-89E3586CE0D0}" destId="{A41445A6-B74F-4AE4-B49B-B5910E15A497}" srcOrd="2" destOrd="0" parTransId="{7CE22EAB-E067-41AC-9DB4-0095E525E8C2}" sibTransId="{B80A2D0A-305F-417D-B36F-D12847312CD9}"/>
    <dgm:cxn modelId="{3972D248-8ED0-4182-99E7-DE1F860717D4}" type="presOf" srcId="{FB6A6D79-CF9C-4329-A596-D78CEA31D4E5}" destId="{B3BFB950-CC62-4531-B6D2-AD0092CF0C38}" srcOrd="0" destOrd="0" presId="urn:microsoft.com/office/officeart/2005/8/layout/vList2"/>
    <dgm:cxn modelId="{178C469A-CADE-491B-9C12-9B27A0AEE8D9}" type="presOf" srcId="{C41BF4E2-C362-4697-8DEC-B9809BE615C1}" destId="{B2CD4810-F002-4A82-9A36-57B14B65C36D}" srcOrd="0" destOrd="0" presId="urn:microsoft.com/office/officeart/2005/8/layout/vList2"/>
    <dgm:cxn modelId="{85DBECC3-4383-4EE2-A1C2-9A7330140F6F}" srcId="{DB17B37E-B197-48E9-8F14-89E3586CE0D0}" destId="{73331B74-7D47-4797-91C5-2A1E355BB177}" srcOrd="0" destOrd="0" parTransId="{BA2387A7-12F3-48BD-AF3D-5AD949F0A254}" sibTransId="{10548823-EE4A-4010-8035-F5245F8DB34C}"/>
    <dgm:cxn modelId="{9293F395-DBC8-4383-909F-D0D8AF42909E}" srcId="{DB17B37E-B197-48E9-8F14-89E3586CE0D0}" destId="{290F2B56-48AC-41CC-A7B6-8E995F20FF5A}" srcOrd="5" destOrd="0" parTransId="{5DEA7582-AA82-48EC-82DD-1ADA0DC9A822}" sibTransId="{8DFDD12E-0363-455D-8776-C3B3E18BDABE}"/>
    <dgm:cxn modelId="{98C84516-1A91-4031-A3E0-544E4E09FA20}" type="presOf" srcId="{EF7D1630-4BD9-4218-826E-BC5886AD6E0E}" destId="{D10049C5-7D69-471A-ADB3-2F8199E28257}" srcOrd="0" destOrd="0" presId="urn:microsoft.com/office/officeart/2005/8/layout/vList2"/>
    <dgm:cxn modelId="{C2D7E63C-3C3E-4F4B-AFAE-5D766C219A2C}" srcId="{DB17B37E-B197-48E9-8F14-89E3586CE0D0}" destId="{C41BF4E2-C362-4697-8DEC-B9809BE615C1}" srcOrd="1" destOrd="0" parTransId="{7495ED78-1FFA-45D5-ABB9-8289CBFD6445}" sibTransId="{68B7ABE5-3737-4EC5-81E6-96215F712BDD}"/>
    <dgm:cxn modelId="{01A63DE4-1A81-4A73-A5E6-895757911E1D}" type="presOf" srcId="{73331B74-7D47-4797-91C5-2A1E355BB177}" destId="{EBCBA830-FEA3-42DC-B56F-7A14D5765953}" srcOrd="0" destOrd="0" presId="urn:microsoft.com/office/officeart/2005/8/layout/vList2"/>
    <dgm:cxn modelId="{7810163D-77BF-4A4A-B401-0CB07E731F42}" type="presOf" srcId="{7FACF988-BF07-4720-96AD-DFDF68417332}" destId="{A45AC0FE-BEEA-46BA-8590-D52AE52AD2F2}" srcOrd="0" destOrd="0" presId="urn:microsoft.com/office/officeart/2005/8/layout/vList2"/>
    <dgm:cxn modelId="{FA4F785B-F0EA-43B3-93D8-3775B48D7A9D}" type="presOf" srcId="{290F2B56-48AC-41CC-A7B6-8E995F20FF5A}" destId="{DD256337-3559-48C4-8541-89D853112C23}" srcOrd="0" destOrd="0" presId="urn:microsoft.com/office/officeart/2005/8/layout/vList2"/>
    <dgm:cxn modelId="{1A74D0F3-9A4D-4454-8D73-541751A79DD5}" type="presOf" srcId="{36AB296B-FF64-442E-96B8-F8A7D32A7935}" destId="{1866B44E-C277-4A7B-97DF-ADABC35BE009}" srcOrd="0" destOrd="0" presId="urn:microsoft.com/office/officeart/2005/8/layout/vList2"/>
    <dgm:cxn modelId="{0EC01CAA-555C-4A76-875F-8E3A53C9EA68}" srcId="{DB17B37E-B197-48E9-8F14-89E3586CE0D0}" destId="{36AB296B-FF64-442E-96B8-F8A7D32A7935}" srcOrd="8" destOrd="0" parTransId="{590047BD-49BA-428B-A940-209636BC87A9}" sibTransId="{CDC7A614-803C-458E-BE19-2C0CB6662DB3}"/>
    <dgm:cxn modelId="{1038D791-59DF-4D62-88F9-AF96C5B2C77E}" srcId="{DB17B37E-B197-48E9-8F14-89E3586CE0D0}" destId="{7FACF988-BF07-4720-96AD-DFDF68417332}" srcOrd="7" destOrd="0" parTransId="{85D9207C-FF80-4830-B63A-37CB75AD79B9}" sibTransId="{E442D540-35BA-4F8C-A1ED-2224C63FEE32}"/>
    <dgm:cxn modelId="{4CDB8474-F785-44CD-BCD7-D117F8682ABB}" type="presOf" srcId="{DB17B37E-B197-48E9-8F14-89E3586CE0D0}" destId="{02219F42-9438-4539-A0E2-21540848697C}" srcOrd="0" destOrd="0" presId="urn:microsoft.com/office/officeart/2005/8/layout/vList2"/>
    <dgm:cxn modelId="{8735EFBE-CAE0-45FA-B621-D812E0094268}" type="presOf" srcId="{1EBCC62E-63CA-4065-9779-B0BB40B9C213}" destId="{6FD6D4FA-4108-41B2-9623-23830E1FF252}" srcOrd="0" destOrd="0" presId="urn:microsoft.com/office/officeart/2005/8/layout/vList2"/>
    <dgm:cxn modelId="{8AB2DF67-CDA2-48C4-8BB5-F3DCFC5949B3}" srcId="{DB17B37E-B197-48E9-8F14-89E3586CE0D0}" destId="{EF7D1630-4BD9-4218-826E-BC5886AD6E0E}" srcOrd="4" destOrd="0" parTransId="{359AED51-4865-49F2-8EC8-C8E5FB1F95AC}" sibTransId="{1616089E-D36C-46D6-92D9-4770FB4CCC21}"/>
    <dgm:cxn modelId="{A2193AE5-9324-403B-95CB-D7544C2B375E}" type="presOf" srcId="{2798C209-0A96-4052-A3C6-48442F137BCB}" destId="{C10A7591-6F8C-4D89-BCB7-DA6ABA1B708C}" srcOrd="0" destOrd="0" presId="urn:microsoft.com/office/officeart/2005/8/layout/vList2"/>
    <dgm:cxn modelId="{EB70A241-BA19-40FC-8D19-DA48A8C910BE}" srcId="{DB17B37E-B197-48E9-8F14-89E3586CE0D0}" destId="{FB6A6D79-CF9C-4329-A596-D78CEA31D4E5}" srcOrd="9" destOrd="0" parTransId="{CDDD8BE2-447E-48C5-B384-EC122A8A2D23}" sibTransId="{A127809F-7D79-4A36-B0D9-3EFC1D7E3744}"/>
    <dgm:cxn modelId="{8C5E4F85-8658-4952-ACF2-AE7636008D21}" type="presParOf" srcId="{02219F42-9438-4539-A0E2-21540848697C}" destId="{EBCBA830-FEA3-42DC-B56F-7A14D5765953}" srcOrd="0" destOrd="0" presId="urn:microsoft.com/office/officeart/2005/8/layout/vList2"/>
    <dgm:cxn modelId="{591C5576-1575-4584-B251-BE3BC65E85A8}" type="presParOf" srcId="{02219F42-9438-4539-A0E2-21540848697C}" destId="{AACC979F-A910-4F1D-BDD5-A37DD5C31E64}" srcOrd="1" destOrd="0" presId="urn:microsoft.com/office/officeart/2005/8/layout/vList2"/>
    <dgm:cxn modelId="{DEA8D0AD-9567-4894-8181-AA9F27FDDC12}" type="presParOf" srcId="{02219F42-9438-4539-A0E2-21540848697C}" destId="{B2CD4810-F002-4A82-9A36-57B14B65C36D}" srcOrd="2" destOrd="0" presId="urn:microsoft.com/office/officeart/2005/8/layout/vList2"/>
    <dgm:cxn modelId="{CA496CC1-1CBF-4A2A-A07E-7E8C25311B22}" type="presParOf" srcId="{02219F42-9438-4539-A0E2-21540848697C}" destId="{36AF0DE8-2A67-4DB1-90CC-F25BB4E29492}" srcOrd="3" destOrd="0" presId="urn:microsoft.com/office/officeart/2005/8/layout/vList2"/>
    <dgm:cxn modelId="{719CEC08-C377-471A-ADE6-B5C6B60FC06C}" type="presParOf" srcId="{02219F42-9438-4539-A0E2-21540848697C}" destId="{CD0DBC7A-7FB1-4115-A9D1-AA838C022021}" srcOrd="4" destOrd="0" presId="urn:microsoft.com/office/officeart/2005/8/layout/vList2"/>
    <dgm:cxn modelId="{903F8251-87C5-43FA-9B14-804241F4BB99}" type="presParOf" srcId="{02219F42-9438-4539-A0E2-21540848697C}" destId="{77F34E3C-A95E-4E92-BDC4-76F2563B6D59}" srcOrd="5" destOrd="0" presId="urn:microsoft.com/office/officeart/2005/8/layout/vList2"/>
    <dgm:cxn modelId="{DAFB1CBB-A40F-4F53-AB4C-C82BBB54B24E}" type="presParOf" srcId="{02219F42-9438-4539-A0E2-21540848697C}" destId="{6FD6D4FA-4108-41B2-9623-23830E1FF252}" srcOrd="6" destOrd="0" presId="urn:microsoft.com/office/officeart/2005/8/layout/vList2"/>
    <dgm:cxn modelId="{84CA8A38-B6D1-44D9-93BD-1B39171CD590}" type="presParOf" srcId="{02219F42-9438-4539-A0E2-21540848697C}" destId="{9A9A72AB-E077-4676-BECA-FA393643E014}" srcOrd="7" destOrd="0" presId="urn:microsoft.com/office/officeart/2005/8/layout/vList2"/>
    <dgm:cxn modelId="{5737EB18-3BC4-4268-834D-B865C297DB1C}" type="presParOf" srcId="{02219F42-9438-4539-A0E2-21540848697C}" destId="{D10049C5-7D69-471A-ADB3-2F8199E28257}" srcOrd="8" destOrd="0" presId="urn:microsoft.com/office/officeart/2005/8/layout/vList2"/>
    <dgm:cxn modelId="{8A8F755B-73F7-429F-BF0B-C5999BC59D4D}" type="presParOf" srcId="{02219F42-9438-4539-A0E2-21540848697C}" destId="{A9797DF3-05FD-41A2-BFD5-4508E276A9CF}" srcOrd="9" destOrd="0" presId="urn:microsoft.com/office/officeart/2005/8/layout/vList2"/>
    <dgm:cxn modelId="{6D4ED664-DB64-44FC-8A7F-F667ABEA449C}" type="presParOf" srcId="{02219F42-9438-4539-A0E2-21540848697C}" destId="{DD256337-3559-48C4-8541-89D853112C23}" srcOrd="10" destOrd="0" presId="urn:microsoft.com/office/officeart/2005/8/layout/vList2"/>
    <dgm:cxn modelId="{99AFA76C-0549-4BF0-BA4F-4E7F5DC31936}" type="presParOf" srcId="{02219F42-9438-4539-A0E2-21540848697C}" destId="{6A2759CD-5802-4DB0-AB5E-C319C7D4CB7A}" srcOrd="11" destOrd="0" presId="urn:microsoft.com/office/officeart/2005/8/layout/vList2"/>
    <dgm:cxn modelId="{4D06F5AB-6B28-435E-AA1D-D6FD4679D353}" type="presParOf" srcId="{02219F42-9438-4539-A0E2-21540848697C}" destId="{C10A7591-6F8C-4D89-BCB7-DA6ABA1B708C}" srcOrd="12" destOrd="0" presId="urn:microsoft.com/office/officeart/2005/8/layout/vList2"/>
    <dgm:cxn modelId="{C7986402-A9E2-4DE8-B130-A600929A8C3C}" type="presParOf" srcId="{02219F42-9438-4539-A0E2-21540848697C}" destId="{C5612B59-D19A-4957-9B1A-953598956CFA}" srcOrd="13" destOrd="0" presId="urn:microsoft.com/office/officeart/2005/8/layout/vList2"/>
    <dgm:cxn modelId="{B076F634-0F8F-4BC9-B56A-85A72642F699}" type="presParOf" srcId="{02219F42-9438-4539-A0E2-21540848697C}" destId="{A45AC0FE-BEEA-46BA-8590-D52AE52AD2F2}" srcOrd="14" destOrd="0" presId="urn:microsoft.com/office/officeart/2005/8/layout/vList2"/>
    <dgm:cxn modelId="{C66226F2-B64F-4E85-9CE9-8DD3FD0E8D6F}" type="presParOf" srcId="{02219F42-9438-4539-A0E2-21540848697C}" destId="{C153D28F-5B49-4894-8C01-7A571D3EC98C}" srcOrd="15" destOrd="0" presId="urn:microsoft.com/office/officeart/2005/8/layout/vList2"/>
    <dgm:cxn modelId="{CD516151-4BF9-4319-9B2A-59C37F47A54D}" type="presParOf" srcId="{02219F42-9438-4539-A0E2-21540848697C}" destId="{1866B44E-C277-4A7B-97DF-ADABC35BE009}" srcOrd="16" destOrd="0" presId="urn:microsoft.com/office/officeart/2005/8/layout/vList2"/>
    <dgm:cxn modelId="{56F02A7C-DC5A-48B5-8410-71FB8A314AD1}" type="presParOf" srcId="{02219F42-9438-4539-A0E2-21540848697C}" destId="{1B3DE6B0-8517-4032-B374-56BFE733FA8E}" srcOrd="17" destOrd="0" presId="urn:microsoft.com/office/officeart/2005/8/layout/vList2"/>
    <dgm:cxn modelId="{A0E13734-E46A-4E49-B16F-24A3553E9800}" type="presParOf" srcId="{02219F42-9438-4539-A0E2-21540848697C}" destId="{B3BFB950-CC62-4531-B6D2-AD0092CF0C38}" srcOrd="18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F790F5-73CB-4E33-A2EA-D0D87A975503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90EAFC-4027-40F2-AE05-67B7EDF060CA}">
      <dgm:prSet/>
      <dgm:spPr/>
      <dgm:t>
        <a:bodyPr/>
        <a:lstStyle/>
        <a:p>
          <a:pPr rtl="0"/>
          <a:r>
            <a:rPr lang="uk-UA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Риси, необхідні для самореалізації</a:t>
          </a:r>
          <a:endParaRPr lang="ru-RU" dirty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50FF632-8F6D-41FD-8E75-79BC4A7BF2AA}" type="parTrans" cxnId="{5853156F-667A-4D2C-818A-A99D8159C15A}">
      <dgm:prSet/>
      <dgm:spPr/>
      <dgm:t>
        <a:bodyPr/>
        <a:lstStyle/>
        <a:p>
          <a:endParaRPr lang="ru-RU"/>
        </a:p>
      </dgm:t>
    </dgm:pt>
    <dgm:pt modelId="{6B340DE7-64B3-4384-AB72-00C45915017A}" type="sibTrans" cxnId="{5853156F-667A-4D2C-818A-A99D8159C15A}">
      <dgm:prSet/>
      <dgm:spPr/>
      <dgm:t>
        <a:bodyPr/>
        <a:lstStyle/>
        <a:p>
          <a:endParaRPr lang="ru-RU"/>
        </a:p>
      </dgm:t>
    </dgm:pt>
    <dgm:pt modelId="{EA14A6F8-954A-4018-8B8F-E76C7702EDDB}" type="pres">
      <dgm:prSet presAssocID="{5EF790F5-73CB-4E33-A2EA-D0D87A97550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D9EB594-1122-4B98-BDC1-AF5F45FA78F0}" type="pres">
      <dgm:prSet presAssocID="{4090EAFC-4027-40F2-AE05-67B7EDF060CA}" presName="hierRoot1" presStyleCnt="0">
        <dgm:presLayoutVars>
          <dgm:hierBranch val="init"/>
        </dgm:presLayoutVars>
      </dgm:prSet>
      <dgm:spPr/>
    </dgm:pt>
    <dgm:pt modelId="{FF93D216-AABA-41FC-8F60-3E0F787C2822}" type="pres">
      <dgm:prSet presAssocID="{4090EAFC-4027-40F2-AE05-67B7EDF060CA}" presName="rootComposite1" presStyleCnt="0"/>
      <dgm:spPr/>
    </dgm:pt>
    <dgm:pt modelId="{83DE79CE-094D-45FF-BC16-A3ACC168170C}" type="pres">
      <dgm:prSet presAssocID="{4090EAFC-4027-40F2-AE05-67B7EDF060CA}" presName="rootText1" presStyleLbl="node0" presStyleIdx="0" presStyleCnt="1" custScaleY="1510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E09B0B-402A-4E3A-B701-D075303B52F0}" type="pres">
      <dgm:prSet presAssocID="{4090EAFC-4027-40F2-AE05-67B7EDF060C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E3EADC2-311C-4D46-BF56-D76CA699E891}" type="pres">
      <dgm:prSet presAssocID="{4090EAFC-4027-40F2-AE05-67B7EDF060CA}" presName="hierChild2" presStyleCnt="0"/>
      <dgm:spPr/>
    </dgm:pt>
    <dgm:pt modelId="{B7A562CD-81B1-4559-BE66-8878CC0E6EA2}" type="pres">
      <dgm:prSet presAssocID="{4090EAFC-4027-40F2-AE05-67B7EDF060CA}" presName="hierChild3" presStyleCnt="0"/>
      <dgm:spPr/>
    </dgm:pt>
  </dgm:ptLst>
  <dgm:cxnLst>
    <dgm:cxn modelId="{5853156F-667A-4D2C-818A-A99D8159C15A}" srcId="{5EF790F5-73CB-4E33-A2EA-D0D87A975503}" destId="{4090EAFC-4027-40F2-AE05-67B7EDF060CA}" srcOrd="0" destOrd="0" parTransId="{550FF632-8F6D-41FD-8E75-79BC4A7BF2AA}" sibTransId="{6B340DE7-64B3-4384-AB72-00C45915017A}"/>
    <dgm:cxn modelId="{63A58D60-FD00-4A63-8007-E2AFB50F035B}" type="presOf" srcId="{4090EAFC-4027-40F2-AE05-67B7EDF060CA}" destId="{C8E09B0B-402A-4E3A-B701-D075303B52F0}" srcOrd="1" destOrd="0" presId="urn:microsoft.com/office/officeart/2005/8/layout/orgChart1"/>
    <dgm:cxn modelId="{049B2256-3B52-4C9B-B443-6E427F6F1667}" type="presOf" srcId="{4090EAFC-4027-40F2-AE05-67B7EDF060CA}" destId="{83DE79CE-094D-45FF-BC16-A3ACC168170C}" srcOrd="0" destOrd="0" presId="urn:microsoft.com/office/officeart/2005/8/layout/orgChart1"/>
    <dgm:cxn modelId="{013194BF-60D0-4016-B944-83AFCAC1FB99}" type="presOf" srcId="{5EF790F5-73CB-4E33-A2EA-D0D87A975503}" destId="{EA14A6F8-954A-4018-8B8F-E76C7702EDDB}" srcOrd="0" destOrd="0" presId="urn:microsoft.com/office/officeart/2005/8/layout/orgChart1"/>
    <dgm:cxn modelId="{FB1F75D6-241E-4E63-98E3-741574074ABE}" type="presParOf" srcId="{EA14A6F8-954A-4018-8B8F-E76C7702EDDB}" destId="{FD9EB594-1122-4B98-BDC1-AF5F45FA78F0}" srcOrd="0" destOrd="0" presId="urn:microsoft.com/office/officeart/2005/8/layout/orgChart1"/>
    <dgm:cxn modelId="{2DACC1EF-8BD3-479A-9E7E-EEC4438DBDDA}" type="presParOf" srcId="{FD9EB594-1122-4B98-BDC1-AF5F45FA78F0}" destId="{FF93D216-AABA-41FC-8F60-3E0F787C2822}" srcOrd="0" destOrd="0" presId="urn:microsoft.com/office/officeart/2005/8/layout/orgChart1"/>
    <dgm:cxn modelId="{8DD83703-1B38-4F5D-8B94-31A4C8A68A1C}" type="presParOf" srcId="{FF93D216-AABA-41FC-8F60-3E0F787C2822}" destId="{83DE79CE-094D-45FF-BC16-A3ACC168170C}" srcOrd="0" destOrd="0" presId="urn:microsoft.com/office/officeart/2005/8/layout/orgChart1"/>
    <dgm:cxn modelId="{D91533AF-B91B-48BB-B933-D66935FEB7E5}" type="presParOf" srcId="{FF93D216-AABA-41FC-8F60-3E0F787C2822}" destId="{C8E09B0B-402A-4E3A-B701-D075303B52F0}" srcOrd="1" destOrd="0" presId="urn:microsoft.com/office/officeart/2005/8/layout/orgChart1"/>
    <dgm:cxn modelId="{562DC946-C722-40BF-ABF1-0748A20FE9EE}" type="presParOf" srcId="{FD9EB594-1122-4B98-BDC1-AF5F45FA78F0}" destId="{7E3EADC2-311C-4D46-BF56-D76CA699E891}" srcOrd="1" destOrd="0" presId="urn:microsoft.com/office/officeart/2005/8/layout/orgChart1"/>
    <dgm:cxn modelId="{0A8EFAD1-2943-47EC-BBAB-849CA8D2F918}" type="presParOf" srcId="{FD9EB594-1122-4B98-BDC1-AF5F45FA78F0}" destId="{B7A562CD-81B1-4559-BE66-8878CC0E6EA2}" srcOrd="2" destOrd="0" presId="urn:microsoft.com/office/officeart/2005/8/layout/orgChar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99F7F1-592D-4D2E-8D3C-60DF8683BDC6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3376B1-E911-472C-B9A2-B470BA1A2748}">
      <dgm:prSet custT="1"/>
      <dgm:spPr/>
      <dgm:t>
        <a:bodyPr/>
        <a:lstStyle/>
        <a:p>
          <a:pPr rtl="0"/>
          <a:r>
            <a:rPr lang="ru-RU" sz="2400" u="sng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Вміння</a:t>
          </a:r>
          <a:r>
            <a:rPr lang="ru-RU" sz="2400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u="sng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ставити</a:t>
          </a:r>
          <a:r>
            <a:rPr lang="ru-RU" sz="2400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u="sng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ціль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Ч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им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більш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точно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конкретно поставлена мета,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тим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швидше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ви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досягнете. </a:t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u="sng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Пунктуальність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Щоб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стати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однією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самореалізованих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людей,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навчіться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в першу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чергу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цінувати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свій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так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час: не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запізнюйтеся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не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переносьте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зустрічі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використовуйте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кожну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вільну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хвилину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саморозвитку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</a:t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u="sng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Самовіддача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Я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кщо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ви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хочете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досягти високих результатів, потрібно докладати зусилля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тому працювати треба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повною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самовіддачею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</a:t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u="sng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Гнучкість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Потрібно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бути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готовими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приймати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складнощі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змінювати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плани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підлаштовуватися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під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ситуацію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цьому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плисти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течією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 </a:t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u="sng" dirty="0" err="1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Віра</a:t>
          </a:r>
          <a:r>
            <a:rPr lang="ru-RU" sz="2400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в себе</a:t>
          </a:r>
          <a:r>
            <a:rPr lang="ru-RU" sz="24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ru-RU" sz="24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Завжди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ставити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собі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складні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завдання</a:t>
          </a:r>
          <a:r>
            <a:rPr lang="ru-RU" sz="24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й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пасувати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перед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негараздами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адже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якщо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вірити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в себе,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можна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все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подолати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досягти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хочеться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</a:t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E8A72EA-3B9F-4B96-863C-851E568069E1}" type="parTrans" cxnId="{9F696E27-F012-4AC5-942C-DB1E8EA920F3}">
      <dgm:prSet/>
      <dgm:spPr/>
      <dgm:t>
        <a:bodyPr/>
        <a:lstStyle/>
        <a:p>
          <a:endParaRPr lang="ru-RU"/>
        </a:p>
      </dgm:t>
    </dgm:pt>
    <dgm:pt modelId="{1272D4B4-44B2-40BE-8DB0-775A306F6D97}" type="sibTrans" cxnId="{9F696E27-F012-4AC5-942C-DB1E8EA920F3}">
      <dgm:prSet/>
      <dgm:spPr/>
      <dgm:t>
        <a:bodyPr/>
        <a:lstStyle/>
        <a:p>
          <a:endParaRPr lang="ru-RU"/>
        </a:p>
      </dgm:t>
    </dgm:pt>
    <dgm:pt modelId="{433550BC-0DE3-4F31-B967-0EFBD1D69E31}" type="pres">
      <dgm:prSet presAssocID="{1699F7F1-592D-4D2E-8D3C-60DF8683BDC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05FAA79-CB27-45C4-9A28-3780830B36DD}" type="pres">
      <dgm:prSet presAssocID="{173376B1-E911-472C-B9A2-B470BA1A2748}" presName="root" presStyleCnt="0"/>
      <dgm:spPr/>
    </dgm:pt>
    <dgm:pt modelId="{EEBEF5D2-34A1-4127-8C47-C3EEE723B53F}" type="pres">
      <dgm:prSet presAssocID="{173376B1-E911-472C-B9A2-B470BA1A2748}" presName="rootComposite" presStyleCnt="0"/>
      <dgm:spPr/>
    </dgm:pt>
    <dgm:pt modelId="{13686B9C-9729-40A3-AA2F-B5509BB0E945}" type="pres">
      <dgm:prSet presAssocID="{173376B1-E911-472C-B9A2-B470BA1A2748}" presName="rootText" presStyleLbl="node1" presStyleIdx="0" presStyleCnt="1" custScaleY="150000"/>
      <dgm:spPr/>
      <dgm:t>
        <a:bodyPr/>
        <a:lstStyle/>
        <a:p>
          <a:endParaRPr lang="ru-RU"/>
        </a:p>
      </dgm:t>
    </dgm:pt>
    <dgm:pt modelId="{230D7A12-CF75-41C6-A699-7B3636887DB6}" type="pres">
      <dgm:prSet presAssocID="{173376B1-E911-472C-B9A2-B470BA1A2748}" presName="rootConnector" presStyleLbl="node1" presStyleIdx="0" presStyleCnt="1"/>
      <dgm:spPr/>
      <dgm:t>
        <a:bodyPr/>
        <a:lstStyle/>
        <a:p>
          <a:endParaRPr lang="ru-RU"/>
        </a:p>
      </dgm:t>
    </dgm:pt>
    <dgm:pt modelId="{717BF480-3DB5-477A-ADF8-F4B148F39E4D}" type="pres">
      <dgm:prSet presAssocID="{173376B1-E911-472C-B9A2-B470BA1A2748}" presName="childShape" presStyleCnt="0"/>
      <dgm:spPr/>
    </dgm:pt>
  </dgm:ptLst>
  <dgm:cxnLst>
    <dgm:cxn modelId="{3B43C5B6-2AC0-4D81-A23F-177A9D3D320C}" type="presOf" srcId="{173376B1-E911-472C-B9A2-B470BA1A2748}" destId="{13686B9C-9729-40A3-AA2F-B5509BB0E945}" srcOrd="0" destOrd="0" presId="urn:microsoft.com/office/officeart/2005/8/layout/hierarchy3"/>
    <dgm:cxn modelId="{0EB8386F-1BAC-460F-B665-0B8239D33A06}" type="presOf" srcId="{1699F7F1-592D-4D2E-8D3C-60DF8683BDC6}" destId="{433550BC-0DE3-4F31-B967-0EFBD1D69E31}" srcOrd="0" destOrd="0" presId="urn:microsoft.com/office/officeart/2005/8/layout/hierarchy3"/>
    <dgm:cxn modelId="{9F696E27-F012-4AC5-942C-DB1E8EA920F3}" srcId="{1699F7F1-592D-4D2E-8D3C-60DF8683BDC6}" destId="{173376B1-E911-472C-B9A2-B470BA1A2748}" srcOrd="0" destOrd="0" parTransId="{4E8A72EA-3B9F-4B96-863C-851E568069E1}" sibTransId="{1272D4B4-44B2-40BE-8DB0-775A306F6D97}"/>
    <dgm:cxn modelId="{E376316F-EAB2-4619-8BB9-F7D26EEC5190}" type="presOf" srcId="{173376B1-E911-472C-B9A2-B470BA1A2748}" destId="{230D7A12-CF75-41C6-A699-7B3636887DB6}" srcOrd="1" destOrd="0" presId="urn:microsoft.com/office/officeart/2005/8/layout/hierarchy3"/>
    <dgm:cxn modelId="{DE962F70-669E-4234-B828-2DAD359EA188}" type="presParOf" srcId="{433550BC-0DE3-4F31-B967-0EFBD1D69E31}" destId="{705FAA79-CB27-45C4-9A28-3780830B36DD}" srcOrd="0" destOrd="0" presId="urn:microsoft.com/office/officeart/2005/8/layout/hierarchy3"/>
    <dgm:cxn modelId="{61168726-8D84-4ACE-B6AE-11DC1DE22D00}" type="presParOf" srcId="{705FAA79-CB27-45C4-9A28-3780830B36DD}" destId="{EEBEF5D2-34A1-4127-8C47-C3EEE723B53F}" srcOrd="0" destOrd="0" presId="urn:microsoft.com/office/officeart/2005/8/layout/hierarchy3"/>
    <dgm:cxn modelId="{F641B69A-BB2F-4956-A57D-A4AAA857174A}" type="presParOf" srcId="{EEBEF5D2-34A1-4127-8C47-C3EEE723B53F}" destId="{13686B9C-9729-40A3-AA2F-B5509BB0E945}" srcOrd="0" destOrd="0" presId="urn:microsoft.com/office/officeart/2005/8/layout/hierarchy3"/>
    <dgm:cxn modelId="{A8E93E5D-0708-4B26-81ED-965CF0308AA3}" type="presParOf" srcId="{EEBEF5D2-34A1-4127-8C47-C3EEE723B53F}" destId="{230D7A12-CF75-41C6-A699-7B3636887DB6}" srcOrd="1" destOrd="0" presId="urn:microsoft.com/office/officeart/2005/8/layout/hierarchy3"/>
    <dgm:cxn modelId="{EC645D7B-7F05-4FAD-BDD7-7D5F4B480CE7}" type="presParOf" srcId="{705FAA79-CB27-45C4-9A28-3780830B36DD}" destId="{717BF480-3DB5-477A-ADF8-F4B148F39E4D}" srcOrd="1" destOrd="0" presId="urn:microsoft.com/office/officeart/2005/8/layout/hierarchy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C0932D9-6D53-43FF-9F18-9C5D1160BEF0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D526D0-2FAA-47DF-88F0-5AD599681979}">
      <dgm:prSet/>
      <dgm:spPr/>
      <dgm:t>
        <a:bodyPr/>
        <a:lstStyle/>
        <a:p>
          <a:pPr rtl="0"/>
          <a:r>
            <a:rPr lang="uk-UA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Дякую за увагу!</a:t>
          </a:r>
          <a:endParaRPr lang="ru-RU" dirty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728E3A3-874D-4B76-8129-804BBE70F0C2}" type="parTrans" cxnId="{F8212D24-CBA0-4DAB-B68E-68AA1F817972}">
      <dgm:prSet/>
      <dgm:spPr/>
      <dgm:t>
        <a:bodyPr/>
        <a:lstStyle/>
        <a:p>
          <a:endParaRPr lang="ru-RU"/>
        </a:p>
      </dgm:t>
    </dgm:pt>
    <dgm:pt modelId="{E0780D76-F7C4-4514-A0FB-471A29572494}" type="sibTrans" cxnId="{F8212D24-CBA0-4DAB-B68E-68AA1F817972}">
      <dgm:prSet/>
      <dgm:spPr/>
      <dgm:t>
        <a:bodyPr/>
        <a:lstStyle/>
        <a:p>
          <a:endParaRPr lang="ru-RU"/>
        </a:p>
      </dgm:t>
    </dgm:pt>
    <dgm:pt modelId="{C0A8F172-8F4F-47BD-A6A2-C71B13DE31D3}" type="pres">
      <dgm:prSet presAssocID="{FC0932D9-6D53-43FF-9F18-9C5D1160BEF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20446FA-CF66-41E0-ADD9-8ECB99A1D7E9}" type="pres">
      <dgm:prSet presAssocID="{F4D526D0-2FAA-47DF-88F0-5AD599681979}" presName="root" presStyleCnt="0"/>
      <dgm:spPr/>
    </dgm:pt>
    <dgm:pt modelId="{76031DC3-F5F5-424C-A28B-3FD084FE72BB}" type="pres">
      <dgm:prSet presAssocID="{F4D526D0-2FAA-47DF-88F0-5AD599681979}" presName="rootComposite" presStyleCnt="0"/>
      <dgm:spPr/>
    </dgm:pt>
    <dgm:pt modelId="{5B3CF0D3-B9E2-4AAA-96F2-C33713F3EF2F}" type="pres">
      <dgm:prSet presAssocID="{F4D526D0-2FAA-47DF-88F0-5AD599681979}" presName="rootText" presStyleLbl="node1" presStyleIdx="0" presStyleCnt="1" custScaleY="150000"/>
      <dgm:spPr/>
      <dgm:t>
        <a:bodyPr/>
        <a:lstStyle/>
        <a:p>
          <a:endParaRPr lang="ru-RU"/>
        </a:p>
      </dgm:t>
    </dgm:pt>
    <dgm:pt modelId="{AE378D77-DD61-484C-9C8E-3EAC3FB32B56}" type="pres">
      <dgm:prSet presAssocID="{F4D526D0-2FAA-47DF-88F0-5AD599681979}" presName="rootConnector" presStyleLbl="node1" presStyleIdx="0" presStyleCnt="1"/>
      <dgm:spPr/>
      <dgm:t>
        <a:bodyPr/>
        <a:lstStyle/>
        <a:p>
          <a:endParaRPr lang="ru-RU"/>
        </a:p>
      </dgm:t>
    </dgm:pt>
    <dgm:pt modelId="{EDAEB580-C5F0-4AC2-9F3C-35C063B9A328}" type="pres">
      <dgm:prSet presAssocID="{F4D526D0-2FAA-47DF-88F0-5AD599681979}" presName="childShape" presStyleCnt="0"/>
      <dgm:spPr/>
    </dgm:pt>
  </dgm:ptLst>
  <dgm:cxnLst>
    <dgm:cxn modelId="{E9A60FF6-F683-4F6E-A679-7CB4B1A9715E}" type="presOf" srcId="{F4D526D0-2FAA-47DF-88F0-5AD599681979}" destId="{AE378D77-DD61-484C-9C8E-3EAC3FB32B56}" srcOrd="1" destOrd="0" presId="urn:microsoft.com/office/officeart/2005/8/layout/hierarchy3"/>
    <dgm:cxn modelId="{FE9E9D44-089C-43E1-AB3E-5F09D49AF687}" type="presOf" srcId="{FC0932D9-6D53-43FF-9F18-9C5D1160BEF0}" destId="{C0A8F172-8F4F-47BD-A6A2-C71B13DE31D3}" srcOrd="0" destOrd="0" presId="urn:microsoft.com/office/officeart/2005/8/layout/hierarchy3"/>
    <dgm:cxn modelId="{F8212D24-CBA0-4DAB-B68E-68AA1F817972}" srcId="{FC0932D9-6D53-43FF-9F18-9C5D1160BEF0}" destId="{F4D526D0-2FAA-47DF-88F0-5AD599681979}" srcOrd="0" destOrd="0" parTransId="{8728E3A3-874D-4B76-8129-804BBE70F0C2}" sibTransId="{E0780D76-F7C4-4514-A0FB-471A29572494}"/>
    <dgm:cxn modelId="{A8DD2674-CC95-4AFD-B68D-C63F8F6CAB12}" type="presOf" srcId="{F4D526D0-2FAA-47DF-88F0-5AD599681979}" destId="{5B3CF0D3-B9E2-4AAA-96F2-C33713F3EF2F}" srcOrd="0" destOrd="0" presId="urn:microsoft.com/office/officeart/2005/8/layout/hierarchy3"/>
    <dgm:cxn modelId="{B3A895E4-6678-40C6-9087-765E9D5AB9EE}" type="presParOf" srcId="{C0A8F172-8F4F-47BD-A6A2-C71B13DE31D3}" destId="{C20446FA-CF66-41E0-ADD9-8ECB99A1D7E9}" srcOrd="0" destOrd="0" presId="urn:microsoft.com/office/officeart/2005/8/layout/hierarchy3"/>
    <dgm:cxn modelId="{F86A474E-7E3F-4F0E-A546-9E62D2E51136}" type="presParOf" srcId="{C20446FA-CF66-41E0-ADD9-8ECB99A1D7E9}" destId="{76031DC3-F5F5-424C-A28B-3FD084FE72BB}" srcOrd="0" destOrd="0" presId="urn:microsoft.com/office/officeart/2005/8/layout/hierarchy3"/>
    <dgm:cxn modelId="{52E2DB23-2355-440A-BF29-B01907A099A0}" type="presParOf" srcId="{76031DC3-F5F5-424C-A28B-3FD084FE72BB}" destId="{5B3CF0D3-B9E2-4AAA-96F2-C33713F3EF2F}" srcOrd="0" destOrd="0" presId="urn:microsoft.com/office/officeart/2005/8/layout/hierarchy3"/>
    <dgm:cxn modelId="{5653656A-7446-4F14-9E64-9D525B249518}" type="presParOf" srcId="{76031DC3-F5F5-424C-A28B-3FD084FE72BB}" destId="{AE378D77-DD61-484C-9C8E-3EAC3FB32B56}" srcOrd="1" destOrd="0" presId="urn:microsoft.com/office/officeart/2005/8/layout/hierarchy3"/>
    <dgm:cxn modelId="{4BD9230E-2E09-46B8-B2F3-1E5044DDAC42}" type="presParOf" srcId="{C20446FA-CF66-41E0-ADD9-8ECB99A1D7E9}" destId="{EDAEB580-C5F0-4AC2-9F3C-35C063B9A328}" srcOrd="1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push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еалізація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0174"/>
            <a:ext cx="9144000" cy="485775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46"/>
          </a:xfrm>
        </p:spPr>
        <p:txBody>
          <a:bodyPr>
            <a:noAutofit/>
          </a:bodyPr>
          <a:lstStyle/>
          <a:p>
            <a:pPr algn="ctr"/>
            <a:r>
              <a:rPr lang="uk-UA" sz="5400" b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Самореалізація особистості в житті</a:t>
            </a:r>
            <a:endParaRPr lang="ru-RU" sz="5400" b="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71934" y="6215082"/>
            <a:ext cx="5072066" cy="64291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Виконала студентка групи 420-В </a:t>
            </a:r>
          </a:p>
          <a:p>
            <a:pPr algn="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Ващенко Катерина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274638"/>
          <a:ext cx="9144000" cy="6369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57158" y="428604"/>
          <a:ext cx="8229600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772400" cy="857256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100" b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складові і характеристики </a:t>
            </a:r>
            <a:r>
              <a:rPr lang="uk-UA" sz="3100" b="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самореалізованої</a:t>
            </a:r>
            <a:r>
              <a:rPr lang="uk-UA" sz="3100" b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uk-UA" sz="3100" b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100" b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психологічно зрілої особистості:</a:t>
            </a:r>
            <a:br>
              <a:rPr lang="uk-UA" sz="3100" b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100" b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0" y="2857496"/>
          <a:ext cx="9144000" cy="4000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еалізація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488"/>
            <a:ext cx="9144000" cy="51435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uk-UA" sz="6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Складові самореалізації особистості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uk-UA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Автономія;</a:t>
            </a:r>
            <a:br>
              <a:rPr lang="uk-UA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Система ціннісних орієнтацій;</a:t>
            </a:r>
            <a:br>
              <a:rPr lang="uk-UA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uk-UA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Самоефективність</a:t>
            </a:r>
            <a:r>
              <a:rPr lang="uk-UA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uk-UA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uk-UA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Самоставлення</a:t>
            </a:r>
            <a:r>
              <a:rPr lang="uk-UA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uk-UA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5) Перспектива майбутнього</a:t>
            </a:r>
            <a:r>
              <a:rPr lang="uk-UA" sz="4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43140"/>
          </a:xfrm>
        </p:spPr>
        <p:txBody>
          <a:bodyPr>
            <a:normAutofit/>
          </a:bodyPr>
          <a:lstStyle/>
          <a:p>
            <a:pPr algn="ctr"/>
            <a:r>
              <a:rPr lang="uk-UA" sz="3600" b="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необхідні умови для самореалізації особистості: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643050"/>
            <a:ext cx="9143999" cy="5214950"/>
          </a:xfrm>
        </p:spPr>
        <p:txBody>
          <a:bodyPr>
            <a:normAutofit/>
          </a:bodyPr>
          <a:lstStyle/>
          <a:p>
            <a:r>
              <a:rPr lang="uk-UA" sz="2800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Розуміння себе та своєї мети</a:t>
            </a:r>
            <a:r>
              <a:rPr lang="uk-UA" sz="28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(процес с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амореалізації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пізнання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себе.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місії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пізнати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себе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місію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перестати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дивитися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сторонах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звернутися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всередину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себе)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800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Любов і впевненість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(якщо в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закладена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до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то вона сама буде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каталізатором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щоденних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прагнень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мети)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Свобода </a:t>
            </a:r>
            <a:r>
              <a:rPr lang="ru-RU" sz="2800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ідповідальність</a:t>
            </a:r>
            <a:r>
              <a:rPr lang="ru-RU" sz="2800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потенціалу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вимагає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самої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справжньої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свободи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Взяти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себе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самореалізації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204</Words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Самореалізація особистості в житті</vt:lpstr>
      <vt:lpstr>Слайд 2</vt:lpstr>
      <vt:lpstr>Слайд 3</vt:lpstr>
      <vt:lpstr>   складові і характеристики самореалізованої, психологічно зрілої особистості:    </vt:lpstr>
      <vt:lpstr>Складові самореалізації особистості </vt:lpstr>
      <vt:lpstr>1) Автономія; 2) Система ціннісних орієнтацій; 3) Самоефективність; 4) Самоставлення; 5) Перспектива майбутнього </vt:lpstr>
      <vt:lpstr>3 необхідні умови для самореалізації особистості: 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Самореалізація особистості в житті</dc:title>
  <dc:creator>Admin</dc:creator>
  <cp:lastModifiedBy>Admin</cp:lastModifiedBy>
  <cp:revision>14</cp:revision>
  <dcterms:created xsi:type="dcterms:W3CDTF">2022-09-13T11:19:22Z</dcterms:created>
  <dcterms:modified xsi:type="dcterms:W3CDTF">2022-09-20T09:36:33Z</dcterms:modified>
</cp:coreProperties>
</file>