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01" r:id="rId1"/>
  </p:sldMasterIdLst>
  <p:sldIdLst>
    <p:sldId id="256" r:id="rId2"/>
    <p:sldId id="257" r:id="rId3"/>
    <p:sldId id="263" r:id="rId4"/>
    <p:sldId id="264" r:id="rId5"/>
    <p:sldId id="265" r:id="rId6"/>
    <p:sldId id="258" r:id="rId7"/>
    <p:sldId id="259" r:id="rId8"/>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5" d="100"/>
          <a:sy n="65" d="100"/>
        </p:scale>
        <p:origin x="-1296" y="-6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grpSp>
        <p:nvGrpSpPr>
          <p:cNvPr id="7" name="Группа 6"/>
          <p:cNvGrpSpPr/>
          <p:nvPr/>
        </p:nvGrpSpPr>
        <p:grpSpPr>
          <a:xfrm>
            <a:off x="0" y="-8467"/>
            <a:ext cx="9144000" cy="6866467"/>
            <a:chOff x="0" y="-8467"/>
            <a:chExt cx="12192000" cy="6866467"/>
          </a:xfrm>
        </p:grpSpPr>
        <p:cxnSp>
          <p:nvCxnSpPr>
            <p:cNvPr id="32" name="Прямая соединительная линия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Прямая соединительная линия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Прямоугольник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Прямоугольник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Равнобедренный треугольник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Прямоугольник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Прямоугольник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Прямоугольник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Равнобедренный треугольник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Равнобедренный треугольник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Заголовок 1"/>
          <p:cNvSpPr>
            <a:spLocks noGrp="1"/>
          </p:cNvSpPr>
          <p:nvPr>
            <p:ph type="ctrTitle"/>
          </p:nvPr>
        </p:nvSpPr>
        <p:spPr>
          <a:xfrm>
            <a:off x="1130300" y="2404534"/>
            <a:ext cx="5825202" cy="1646302"/>
          </a:xfrm>
        </p:spPr>
        <p:txBody>
          <a:bodyPr rtlCol="0" anchor="b">
            <a:noAutofit/>
          </a:bodyPr>
          <a:lstStyle>
            <a:lvl1pPr algn="r">
              <a:defRPr sz="5400">
                <a:solidFill>
                  <a:schemeClr val="accent1"/>
                </a:solidFill>
              </a:defRPr>
            </a:lvl1pPr>
          </a:lstStyle>
          <a:p>
            <a:pPr rtl="0"/>
            <a:r>
              <a:rPr lang="ru-RU" noProof="1" smtClean="0"/>
              <a:t>Образец заголовка</a:t>
            </a:r>
            <a:endParaRPr lang="ru-RU" noProof="1"/>
          </a:p>
        </p:txBody>
      </p:sp>
      <p:sp>
        <p:nvSpPr>
          <p:cNvPr id="3" name="Подзаголовок 2"/>
          <p:cNvSpPr>
            <a:spLocks noGrp="1"/>
          </p:cNvSpPr>
          <p:nvPr>
            <p:ph type="subTitle" idx="1"/>
          </p:nvPr>
        </p:nvSpPr>
        <p:spPr>
          <a:xfrm>
            <a:off x="1130300" y="4050834"/>
            <a:ext cx="5825202" cy="1096899"/>
          </a:xfrm>
        </p:spPr>
        <p:txBody>
          <a:bodyPr rtlCol="0"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rtl="0"/>
            <a:r>
              <a:rPr lang="ru-RU" noProof="1" smtClean="0"/>
              <a:t>Образец подзаголовка</a:t>
            </a:r>
            <a:endParaRPr lang="ru-RU" noProof="1"/>
          </a:p>
        </p:txBody>
      </p:sp>
      <p:sp>
        <p:nvSpPr>
          <p:cNvPr id="4" name="Дата 3"/>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5" name="Нижний колонтитул 4"/>
          <p:cNvSpPr>
            <a:spLocks noGrp="1"/>
          </p:cNvSpPr>
          <p:nvPr>
            <p:ph type="ftr" sz="quarter" idx="11"/>
          </p:nvPr>
        </p:nvSpPr>
        <p:spPr/>
        <p:txBody>
          <a:bodyPr rtlCol="0"/>
          <a:lstStyle/>
          <a:p>
            <a:endParaRPr lang="ru-RU"/>
          </a:p>
        </p:txBody>
      </p:sp>
      <p:sp>
        <p:nvSpPr>
          <p:cNvPr id="6" name="Номер слайда 5"/>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Заголовок и подпись">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08001" y="609600"/>
            <a:ext cx="6447501" cy="3403600"/>
          </a:xfrm>
        </p:spPr>
        <p:txBody>
          <a:bodyPr rtlCol="0" anchor="ctr">
            <a:normAutofit/>
          </a:bodyPr>
          <a:lstStyle>
            <a:lvl1pPr algn="l">
              <a:defRPr sz="4400" b="0" cap="none"/>
            </a:lvl1pPr>
          </a:lstStyle>
          <a:p>
            <a:pPr rtl="0"/>
            <a:r>
              <a:rPr lang="ru-RU" noProof="1" smtClean="0"/>
              <a:t>Образец заголовка</a:t>
            </a:r>
            <a:endParaRPr lang="ru-RU" noProof="1"/>
          </a:p>
        </p:txBody>
      </p:sp>
      <p:sp>
        <p:nvSpPr>
          <p:cNvPr id="3" name="Текст 2"/>
          <p:cNvSpPr>
            <a:spLocks noGrp="1"/>
          </p:cNvSpPr>
          <p:nvPr>
            <p:ph type="body" idx="1" hasCustomPrompt="1"/>
          </p:nvPr>
        </p:nvSpPr>
        <p:spPr>
          <a:xfrm>
            <a:off x="508001" y="4470400"/>
            <a:ext cx="6447501" cy="1570962"/>
          </a:xfrm>
        </p:spPr>
        <p:txBody>
          <a:bodyPr rtlCol="0"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rtl="0"/>
            <a:r>
              <a:rPr lang="ru-RU" noProof="1"/>
              <a:t>Щелкните, чтобы изменить стили текста образца слайда</a:t>
            </a:r>
          </a:p>
        </p:txBody>
      </p:sp>
      <p:sp>
        <p:nvSpPr>
          <p:cNvPr id="4" name="Дата 3"/>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5" name="Нижний колонтитул 4"/>
          <p:cNvSpPr>
            <a:spLocks noGrp="1"/>
          </p:cNvSpPr>
          <p:nvPr>
            <p:ph type="ftr" sz="quarter" idx="11"/>
          </p:nvPr>
        </p:nvSpPr>
        <p:spPr/>
        <p:txBody>
          <a:bodyPr rtlCol="0"/>
          <a:lstStyle/>
          <a:p>
            <a:endParaRPr lang="ru-RU"/>
          </a:p>
        </p:txBody>
      </p:sp>
      <p:sp>
        <p:nvSpPr>
          <p:cNvPr id="6" name="Номер слайда 5"/>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Цитата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98500" y="609600"/>
            <a:ext cx="6070601" cy="3022600"/>
          </a:xfrm>
        </p:spPr>
        <p:txBody>
          <a:bodyPr rtlCol="0" anchor="ctr">
            <a:normAutofit/>
          </a:bodyPr>
          <a:lstStyle>
            <a:lvl1pPr algn="l">
              <a:defRPr sz="4400" b="0" cap="none"/>
            </a:lvl1pPr>
          </a:lstStyle>
          <a:p>
            <a:pPr rtl="0"/>
            <a:r>
              <a:rPr lang="ru-RU" noProof="1" smtClean="0"/>
              <a:t>Образец заголовка</a:t>
            </a:r>
            <a:endParaRPr lang="ru-RU" noProof="1"/>
          </a:p>
        </p:txBody>
      </p:sp>
      <p:sp>
        <p:nvSpPr>
          <p:cNvPr id="23" name="Текст 9"/>
          <p:cNvSpPr>
            <a:spLocks noGrp="1"/>
          </p:cNvSpPr>
          <p:nvPr>
            <p:ph type="body" sz="quarter" idx="13" hasCustomPrompt="1"/>
          </p:nvPr>
        </p:nvSpPr>
        <p:spPr>
          <a:xfrm>
            <a:off x="1024604" y="3632200"/>
            <a:ext cx="5418393" cy="381000"/>
          </a:xfrm>
        </p:spPr>
        <p:txBody>
          <a:bodyPr rtlCol="0"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rtl="0"/>
            <a:r>
              <a:rPr lang="ru-RU" noProof="1"/>
              <a:t>Щелкните, чтобы изменить стили текста образца слайда</a:t>
            </a:r>
          </a:p>
        </p:txBody>
      </p:sp>
      <p:sp>
        <p:nvSpPr>
          <p:cNvPr id="3" name="Текст 2"/>
          <p:cNvSpPr>
            <a:spLocks noGrp="1"/>
          </p:cNvSpPr>
          <p:nvPr>
            <p:ph type="body" idx="1" hasCustomPrompt="1"/>
          </p:nvPr>
        </p:nvSpPr>
        <p:spPr>
          <a:xfrm>
            <a:off x="508001" y="4470400"/>
            <a:ext cx="6447501" cy="1570962"/>
          </a:xfrm>
        </p:spPr>
        <p:txBody>
          <a:bodyPr rtlCol="0"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rtl="0"/>
            <a:r>
              <a:rPr lang="ru-RU" noProof="1"/>
              <a:t>Щелкните, чтобы изменить стили текста образца слайда</a:t>
            </a:r>
          </a:p>
        </p:txBody>
      </p:sp>
      <p:sp>
        <p:nvSpPr>
          <p:cNvPr id="4" name="Дата 3"/>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5" name="Нижний колонтитул 4"/>
          <p:cNvSpPr>
            <a:spLocks noGrp="1"/>
          </p:cNvSpPr>
          <p:nvPr>
            <p:ph type="ftr" sz="quarter" idx="11"/>
          </p:nvPr>
        </p:nvSpPr>
        <p:spPr/>
        <p:txBody>
          <a:bodyPr rtlCol="0"/>
          <a:lstStyle/>
          <a:p>
            <a:endParaRPr lang="ru-RU"/>
          </a:p>
        </p:txBody>
      </p:sp>
      <p:sp>
        <p:nvSpPr>
          <p:cNvPr id="6" name="Номер слайда 5"/>
          <p:cNvSpPr>
            <a:spLocks noGrp="1"/>
          </p:cNvSpPr>
          <p:nvPr>
            <p:ph type="sldNum" sz="quarter" idx="12"/>
          </p:nvPr>
        </p:nvSpPr>
        <p:spPr/>
        <p:txBody>
          <a:bodyPr rtlCol="0"/>
          <a:lstStyle/>
          <a:p>
            <a:fld id="{725C68B6-61C2-468F-89AB-4B9F7531AA68}" type="slidenum">
              <a:rPr lang="ru-RU" smtClean="0"/>
              <a:pPr/>
              <a:t>‹#›</a:t>
            </a:fld>
            <a:endParaRPr lang="ru-RU"/>
          </a:p>
        </p:txBody>
      </p:sp>
      <p:sp>
        <p:nvSpPr>
          <p:cNvPr id="20" name="Надпись 19"/>
          <p:cNvSpPr txBox="1"/>
          <p:nvPr/>
        </p:nvSpPr>
        <p:spPr>
          <a:xfrm>
            <a:off x="406403" y="790378"/>
            <a:ext cx="457200" cy="584776"/>
          </a:xfrm>
          <a:prstGeom prst="rect">
            <a:avLst/>
          </a:prstGeom>
        </p:spPr>
        <p:txBody>
          <a:bodyPr vert="horz" lIns="91440" tIns="45720" rIns="91440" bIns="45720" rtlCol="0" anchor="ctr">
            <a:noAutofit/>
          </a:bodyPr>
          <a:lstStyle/>
          <a:p>
            <a:pPr lvl="0" rtl="0"/>
            <a:r>
              <a:rPr lang="ru-RU" sz="8000" noProof="1">
                <a:ln w="3175" cmpd="sng">
                  <a:noFill/>
                </a:ln>
                <a:solidFill>
                  <a:schemeClr val="accent1">
                    <a:lumMod val="60000"/>
                    <a:lumOff val="40000"/>
                  </a:schemeClr>
                </a:solidFill>
                <a:effectLst/>
                <a:latin typeface="Arial"/>
              </a:rPr>
              <a:t>"</a:t>
            </a:r>
          </a:p>
        </p:txBody>
      </p:sp>
      <p:sp>
        <p:nvSpPr>
          <p:cNvPr id="22" name="Надпись 21"/>
          <p:cNvSpPr txBox="1"/>
          <p:nvPr/>
        </p:nvSpPr>
        <p:spPr>
          <a:xfrm>
            <a:off x="6669758" y="2886556"/>
            <a:ext cx="457200" cy="584776"/>
          </a:xfrm>
          <a:prstGeom prst="rect">
            <a:avLst/>
          </a:prstGeom>
        </p:spPr>
        <p:txBody>
          <a:bodyPr vert="horz" lIns="91440" tIns="45720" rIns="91440" bIns="45720" rtlCol="0" anchor="ctr">
            <a:noAutofit/>
          </a:bodyPr>
          <a:lstStyle/>
          <a:p>
            <a:pPr lvl="0" rtl="0"/>
            <a:r>
              <a:rPr lang="ru-RU" sz="8000" noProof="1">
                <a:ln w="3175" cmpd="sng">
                  <a:noFill/>
                </a:ln>
                <a:solidFill>
                  <a:schemeClr val="accent1">
                    <a:lumMod val="60000"/>
                    <a:lumOff val="40000"/>
                  </a:schemeClr>
                </a:solidFill>
                <a:latin typeface="Arial"/>
              </a:rPr>
              <a:t>"</a:t>
            </a:r>
            <a:endParaRPr lang="ru-RU" noProof="1">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Карточка имени">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08001" y="1931988"/>
            <a:ext cx="6447501" cy="2595460"/>
          </a:xfrm>
        </p:spPr>
        <p:txBody>
          <a:bodyPr rtlCol="0" anchor="b">
            <a:normAutofit/>
          </a:bodyPr>
          <a:lstStyle>
            <a:lvl1pPr algn="l">
              <a:defRPr sz="4400" b="0" cap="none"/>
            </a:lvl1pPr>
          </a:lstStyle>
          <a:p>
            <a:pPr rtl="0"/>
            <a:r>
              <a:rPr lang="ru-RU" noProof="1" smtClean="0"/>
              <a:t>Образец заголовка</a:t>
            </a:r>
            <a:endParaRPr lang="ru-RU" noProof="1"/>
          </a:p>
        </p:txBody>
      </p:sp>
      <p:sp>
        <p:nvSpPr>
          <p:cNvPr id="3" name="Текст 2"/>
          <p:cNvSpPr>
            <a:spLocks noGrp="1"/>
          </p:cNvSpPr>
          <p:nvPr>
            <p:ph type="body" idx="1" hasCustomPrompt="1"/>
          </p:nvPr>
        </p:nvSpPr>
        <p:spPr>
          <a:xfrm>
            <a:off x="508001" y="4527448"/>
            <a:ext cx="6447501" cy="1513914"/>
          </a:xfrm>
        </p:spPr>
        <p:txBody>
          <a:bodyPr rtlCol="0"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rtl="0"/>
            <a:r>
              <a:rPr lang="ru-RU" noProof="1"/>
              <a:t>Щелкните, чтобы изменить стили текста образца слайда</a:t>
            </a:r>
          </a:p>
        </p:txBody>
      </p:sp>
      <p:sp>
        <p:nvSpPr>
          <p:cNvPr id="4" name="Дата 3"/>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5" name="Нижний колонтитул 4"/>
          <p:cNvSpPr>
            <a:spLocks noGrp="1"/>
          </p:cNvSpPr>
          <p:nvPr>
            <p:ph type="ftr" sz="quarter" idx="11"/>
          </p:nvPr>
        </p:nvSpPr>
        <p:spPr/>
        <p:txBody>
          <a:bodyPr rtlCol="0"/>
          <a:lstStyle/>
          <a:p>
            <a:endParaRPr lang="ru-RU"/>
          </a:p>
        </p:txBody>
      </p:sp>
      <p:sp>
        <p:nvSpPr>
          <p:cNvPr id="6" name="Номер слайда 5"/>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Карточка имени с цитатой">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98500" y="609600"/>
            <a:ext cx="6070601" cy="3022600"/>
          </a:xfrm>
        </p:spPr>
        <p:txBody>
          <a:bodyPr rtlCol="0" anchor="ctr">
            <a:normAutofit/>
          </a:bodyPr>
          <a:lstStyle>
            <a:lvl1pPr algn="l">
              <a:defRPr sz="4400" b="0" cap="none"/>
            </a:lvl1pPr>
          </a:lstStyle>
          <a:p>
            <a:pPr rtl="0"/>
            <a:r>
              <a:rPr lang="ru-RU" noProof="1" smtClean="0"/>
              <a:t>Образец заголовка</a:t>
            </a:r>
            <a:endParaRPr lang="ru-RU" noProof="1"/>
          </a:p>
        </p:txBody>
      </p:sp>
      <p:sp>
        <p:nvSpPr>
          <p:cNvPr id="23" name="Текст 9"/>
          <p:cNvSpPr>
            <a:spLocks noGrp="1"/>
          </p:cNvSpPr>
          <p:nvPr>
            <p:ph type="body" sz="quarter" idx="13" hasCustomPrompt="1"/>
          </p:nvPr>
        </p:nvSpPr>
        <p:spPr>
          <a:xfrm>
            <a:off x="507999" y="4013200"/>
            <a:ext cx="6447502" cy="514248"/>
          </a:xfrm>
        </p:spPr>
        <p:txBody>
          <a:bodyPr rtlCol="0"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rtl="0"/>
            <a:r>
              <a:rPr lang="ru-RU" noProof="1"/>
              <a:t>Щелкните, чтобы изменить стили текста образца слайда</a:t>
            </a:r>
          </a:p>
        </p:txBody>
      </p:sp>
      <p:sp>
        <p:nvSpPr>
          <p:cNvPr id="3" name="Текст 2"/>
          <p:cNvSpPr>
            <a:spLocks noGrp="1"/>
          </p:cNvSpPr>
          <p:nvPr>
            <p:ph type="body" idx="1" hasCustomPrompt="1"/>
          </p:nvPr>
        </p:nvSpPr>
        <p:spPr>
          <a:xfrm>
            <a:off x="508001" y="4527448"/>
            <a:ext cx="6447501" cy="1513914"/>
          </a:xfrm>
        </p:spPr>
        <p:txBody>
          <a:bodyPr rtlCol="0"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rtl="0"/>
            <a:r>
              <a:rPr lang="ru-RU" noProof="1"/>
              <a:t>Щелкните, чтобы изменить стили текста образца слайда</a:t>
            </a:r>
          </a:p>
        </p:txBody>
      </p:sp>
      <p:sp>
        <p:nvSpPr>
          <p:cNvPr id="4" name="Дата 3"/>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5" name="Нижний колонтитул 4"/>
          <p:cNvSpPr>
            <a:spLocks noGrp="1"/>
          </p:cNvSpPr>
          <p:nvPr>
            <p:ph type="ftr" sz="quarter" idx="11"/>
          </p:nvPr>
        </p:nvSpPr>
        <p:spPr/>
        <p:txBody>
          <a:bodyPr rtlCol="0"/>
          <a:lstStyle/>
          <a:p>
            <a:endParaRPr lang="ru-RU"/>
          </a:p>
        </p:txBody>
      </p:sp>
      <p:sp>
        <p:nvSpPr>
          <p:cNvPr id="6" name="Номер слайда 5"/>
          <p:cNvSpPr>
            <a:spLocks noGrp="1"/>
          </p:cNvSpPr>
          <p:nvPr>
            <p:ph type="sldNum" sz="quarter" idx="12"/>
          </p:nvPr>
        </p:nvSpPr>
        <p:spPr/>
        <p:txBody>
          <a:bodyPr rtlCol="0"/>
          <a:lstStyle/>
          <a:p>
            <a:fld id="{725C68B6-61C2-468F-89AB-4B9F7531AA68}" type="slidenum">
              <a:rPr lang="ru-RU" smtClean="0"/>
              <a:pPr/>
              <a:t>‹#›</a:t>
            </a:fld>
            <a:endParaRPr lang="ru-RU"/>
          </a:p>
        </p:txBody>
      </p:sp>
      <p:sp>
        <p:nvSpPr>
          <p:cNvPr id="24" name="Надпись 23"/>
          <p:cNvSpPr txBox="1"/>
          <p:nvPr/>
        </p:nvSpPr>
        <p:spPr>
          <a:xfrm>
            <a:off x="406403" y="790378"/>
            <a:ext cx="457200" cy="584776"/>
          </a:xfrm>
          <a:prstGeom prst="rect">
            <a:avLst/>
          </a:prstGeom>
        </p:spPr>
        <p:txBody>
          <a:bodyPr vert="horz" lIns="91440" tIns="45720" rIns="91440" bIns="45720" rtlCol="0" anchor="ctr">
            <a:noAutofit/>
          </a:bodyPr>
          <a:lstStyle/>
          <a:p>
            <a:pPr lvl="0" rtl="0"/>
            <a:r>
              <a:rPr lang="ru-RU" sz="8000" noProof="1">
                <a:ln w="3175" cmpd="sng">
                  <a:noFill/>
                </a:ln>
                <a:solidFill>
                  <a:schemeClr val="accent1">
                    <a:lumMod val="60000"/>
                    <a:lumOff val="40000"/>
                  </a:schemeClr>
                </a:solidFill>
                <a:effectLst/>
                <a:latin typeface="Arial"/>
              </a:rPr>
              <a:t>"</a:t>
            </a:r>
          </a:p>
        </p:txBody>
      </p:sp>
      <p:sp>
        <p:nvSpPr>
          <p:cNvPr id="25" name="Надпись 24"/>
          <p:cNvSpPr txBox="1"/>
          <p:nvPr/>
        </p:nvSpPr>
        <p:spPr>
          <a:xfrm>
            <a:off x="6669758" y="2886556"/>
            <a:ext cx="457200" cy="584776"/>
          </a:xfrm>
          <a:prstGeom prst="rect">
            <a:avLst/>
          </a:prstGeom>
        </p:spPr>
        <p:txBody>
          <a:bodyPr vert="horz" lIns="91440" tIns="45720" rIns="91440" bIns="45720" rtlCol="0" anchor="ctr">
            <a:noAutofit/>
          </a:bodyPr>
          <a:lstStyle/>
          <a:p>
            <a:pPr lvl="0" rtl="0"/>
            <a:r>
              <a:rPr lang="ru-RU" sz="8000" noProof="1">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Истина или ложь">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14350" y="609600"/>
            <a:ext cx="6441152" cy="3022600"/>
          </a:xfrm>
        </p:spPr>
        <p:txBody>
          <a:bodyPr rtlCol="0" anchor="ctr">
            <a:normAutofit/>
          </a:bodyPr>
          <a:lstStyle>
            <a:lvl1pPr algn="l">
              <a:defRPr sz="4400" b="0" cap="none"/>
            </a:lvl1pPr>
          </a:lstStyle>
          <a:p>
            <a:pPr rtl="0"/>
            <a:r>
              <a:rPr lang="ru-RU" noProof="1" smtClean="0"/>
              <a:t>Образец заголовка</a:t>
            </a:r>
            <a:endParaRPr lang="ru-RU" noProof="1"/>
          </a:p>
        </p:txBody>
      </p:sp>
      <p:sp>
        <p:nvSpPr>
          <p:cNvPr id="23" name="Текст 9"/>
          <p:cNvSpPr>
            <a:spLocks noGrp="1"/>
          </p:cNvSpPr>
          <p:nvPr>
            <p:ph type="body" sz="quarter" idx="13" hasCustomPrompt="1"/>
          </p:nvPr>
        </p:nvSpPr>
        <p:spPr>
          <a:xfrm>
            <a:off x="507999" y="4013200"/>
            <a:ext cx="6447502" cy="514248"/>
          </a:xfrm>
        </p:spPr>
        <p:txBody>
          <a:bodyPr rtlCol="0"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rtl="0"/>
            <a:r>
              <a:rPr lang="ru-RU" noProof="1"/>
              <a:t>Щелкните, чтобы изменить стили текста образца слайда</a:t>
            </a:r>
          </a:p>
        </p:txBody>
      </p:sp>
      <p:sp>
        <p:nvSpPr>
          <p:cNvPr id="3" name="Текст 2"/>
          <p:cNvSpPr>
            <a:spLocks noGrp="1"/>
          </p:cNvSpPr>
          <p:nvPr>
            <p:ph type="body" idx="1" hasCustomPrompt="1"/>
          </p:nvPr>
        </p:nvSpPr>
        <p:spPr>
          <a:xfrm>
            <a:off x="508001" y="4527448"/>
            <a:ext cx="6447501" cy="1513914"/>
          </a:xfrm>
        </p:spPr>
        <p:txBody>
          <a:bodyPr rtlCol="0"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rtl="0"/>
            <a:r>
              <a:rPr lang="ru-RU" noProof="1"/>
              <a:t>Щелкните, чтобы изменить стили текста образца слайда</a:t>
            </a:r>
          </a:p>
        </p:txBody>
      </p:sp>
      <p:sp>
        <p:nvSpPr>
          <p:cNvPr id="4" name="Дата 3"/>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5" name="Нижний колонтитул 4"/>
          <p:cNvSpPr>
            <a:spLocks noGrp="1"/>
          </p:cNvSpPr>
          <p:nvPr>
            <p:ph type="ftr" sz="quarter" idx="11"/>
          </p:nvPr>
        </p:nvSpPr>
        <p:spPr/>
        <p:txBody>
          <a:bodyPr rtlCol="0"/>
          <a:lstStyle/>
          <a:p>
            <a:endParaRPr lang="ru-RU"/>
          </a:p>
        </p:txBody>
      </p:sp>
      <p:sp>
        <p:nvSpPr>
          <p:cNvPr id="6" name="Номер слайда 5"/>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1" smtClean="0"/>
              <a:t>Образец заголовка</a:t>
            </a:r>
            <a:endParaRPr lang="ru-RU" noProof="1"/>
          </a:p>
        </p:txBody>
      </p:sp>
      <p:sp>
        <p:nvSpPr>
          <p:cNvPr id="3" name="Вертикальный текст 2"/>
          <p:cNvSpPr>
            <a:spLocks noGrp="1"/>
          </p:cNvSpPr>
          <p:nvPr>
            <p:ph type="body" orient="vert" idx="1" hasCustomPrompt="1"/>
          </p:nvPr>
        </p:nvSpPr>
        <p:spPr/>
        <p:txBody>
          <a:bodyPr vert="eaVert" rtlCol="0"/>
          <a:lstStyle/>
          <a:p>
            <a:pPr lvl="0" rtl="0"/>
            <a:r>
              <a:rPr lang="ru-RU" noProof="1"/>
              <a:t>Щелкните, чтобы изменить стили текста образца слайда</a:t>
            </a:r>
          </a:p>
          <a:p>
            <a:pPr lvl="1" rtl="0"/>
            <a:r>
              <a:rPr lang="ru-RU" noProof="1"/>
              <a:t>Второй уровень</a:t>
            </a:r>
          </a:p>
          <a:p>
            <a:pPr lvl="2" rtl="0"/>
            <a:r>
              <a:rPr lang="ru-RU" noProof="1"/>
              <a:t>Третий уровень</a:t>
            </a:r>
          </a:p>
          <a:p>
            <a:pPr lvl="3" rtl="0"/>
            <a:r>
              <a:rPr lang="ru-RU" noProof="1"/>
              <a:t>Четвертый уровень</a:t>
            </a:r>
          </a:p>
          <a:p>
            <a:pPr lvl="4" rtl="0"/>
            <a:r>
              <a:rPr lang="ru-RU" noProof="1"/>
              <a:t>Пятый уровень</a:t>
            </a:r>
          </a:p>
        </p:txBody>
      </p:sp>
      <p:sp>
        <p:nvSpPr>
          <p:cNvPr id="4" name="Дата 3"/>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5" name="Нижний колонтитул 4"/>
          <p:cNvSpPr>
            <a:spLocks noGrp="1"/>
          </p:cNvSpPr>
          <p:nvPr>
            <p:ph type="ftr" sz="quarter" idx="11"/>
          </p:nvPr>
        </p:nvSpPr>
        <p:spPr/>
        <p:txBody>
          <a:bodyPr rtlCol="0"/>
          <a:lstStyle/>
          <a:p>
            <a:endParaRPr lang="ru-RU"/>
          </a:p>
        </p:txBody>
      </p:sp>
      <p:sp>
        <p:nvSpPr>
          <p:cNvPr id="6" name="Номер слайда 5"/>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5975755" y="609600"/>
            <a:ext cx="978557" cy="5251451"/>
          </a:xfrm>
        </p:spPr>
        <p:txBody>
          <a:bodyPr vert="eaVert" rtlCol="0" anchor="ctr"/>
          <a:lstStyle/>
          <a:p>
            <a:pPr rtl="0"/>
            <a:r>
              <a:rPr lang="ru-RU" noProof="1" smtClean="0"/>
              <a:t>Образец заголовка</a:t>
            </a:r>
            <a:endParaRPr lang="ru-RU" noProof="1"/>
          </a:p>
        </p:txBody>
      </p:sp>
      <p:sp>
        <p:nvSpPr>
          <p:cNvPr id="3" name="Вертикальный текст 2"/>
          <p:cNvSpPr>
            <a:spLocks noGrp="1"/>
          </p:cNvSpPr>
          <p:nvPr>
            <p:ph type="body" orient="vert" idx="1" hasCustomPrompt="1"/>
          </p:nvPr>
        </p:nvSpPr>
        <p:spPr>
          <a:xfrm>
            <a:off x="508001" y="609600"/>
            <a:ext cx="5295113" cy="5251450"/>
          </a:xfrm>
        </p:spPr>
        <p:txBody>
          <a:bodyPr vert="eaVert" rtlCol="0"/>
          <a:lstStyle/>
          <a:p>
            <a:pPr lvl="0" rtl="0"/>
            <a:r>
              <a:rPr lang="ru-RU" noProof="1"/>
              <a:t>Щелкните, чтобы изменить стили текста образца слайда</a:t>
            </a:r>
          </a:p>
          <a:p>
            <a:pPr lvl="1" rtl="0"/>
            <a:r>
              <a:rPr lang="ru-RU" noProof="1"/>
              <a:t>Второй уровень</a:t>
            </a:r>
          </a:p>
          <a:p>
            <a:pPr lvl="2" rtl="0"/>
            <a:r>
              <a:rPr lang="ru-RU" noProof="1"/>
              <a:t>Третий уровень</a:t>
            </a:r>
          </a:p>
          <a:p>
            <a:pPr lvl="3" rtl="0"/>
            <a:r>
              <a:rPr lang="ru-RU" noProof="1"/>
              <a:t>Четвертый уровень</a:t>
            </a:r>
          </a:p>
          <a:p>
            <a:pPr lvl="4" rtl="0"/>
            <a:r>
              <a:rPr lang="ru-RU" noProof="1"/>
              <a:t>Пятый уровень</a:t>
            </a:r>
          </a:p>
        </p:txBody>
      </p:sp>
      <p:sp>
        <p:nvSpPr>
          <p:cNvPr id="4" name="Дата 3"/>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5" name="Нижний колонтитул 4"/>
          <p:cNvSpPr>
            <a:spLocks noGrp="1"/>
          </p:cNvSpPr>
          <p:nvPr>
            <p:ph type="ftr" sz="quarter" idx="11"/>
          </p:nvPr>
        </p:nvSpPr>
        <p:spPr/>
        <p:txBody>
          <a:bodyPr rtlCol="0"/>
          <a:lstStyle/>
          <a:p>
            <a:endParaRPr lang="ru-RU"/>
          </a:p>
        </p:txBody>
      </p:sp>
      <p:sp>
        <p:nvSpPr>
          <p:cNvPr id="6" name="Номер слайда 5"/>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normAutofit/>
          </a:bodyPr>
          <a:lstStyle>
            <a:lvl1pPr>
              <a:defRPr sz="3600"/>
            </a:lvl1pPr>
          </a:lstStyle>
          <a:p>
            <a:pPr rtl="0"/>
            <a:r>
              <a:rPr lang="ru-RU" noProof="1" smtClean="0"/>
              <a:t>Образец заголовка</a:t>
            </a:r>
            <a:endParaRPr lang="ru-RU" noProof="1"/>
          </a:p>
        </p:txBody>
      </p:sp>
      <p:sp>
        <p:nvSpPr>
          <p:cNvPr id="3" name="Объект 2"/>
          <p:cNvSpPr>
            <a:spLocks noGrp="1"/>
          </p:cNvSpPr>
          <p:nvPr>
            <p:ph idx="1" hasCustomPrompt="1"/>
          </p:nvPr>
        </p:nvSpPr>
        <p:spPr/>
        <p:txBody>
          <a:bodyPr rtlCol="0"/>
          <a:lstStyle/>
          <a:p>
            <a:pPr lvl="0" rtl="0"/>
            <a:r>
              <a:rPr lang="ru-RU" noProof="1"/>
              <a:t>Щелкните, чтобы изменить стили текста образца слайда</a:t>
            </a:r>
          </a:p>
          <a:p>
            <a:pPr lvl="1" rtl="0"/>
            <a:r>
              <a:rPr lang="ru-RU" noProof="1"/>
              <a:t>Второй уровень</a:t>
            </a:r>
          </a:p>
          <a:p>
            <a:pPr lvl="2" rtl="0"/>
            <a:r>
              <a:rPr lang="ru-RU" noProof="1"/>
              <a:t>Третий уровень</a:t>
            </a:r>
          </a:p>
          <a:p>
            <a:pPr lvl="3" rtl="0"/>
            <a:r>
              <a:rPr lang="ru-RU" noProof="1"/>
              <a:t>Четвертый уровень</a:t>
            </a:r>
          </a:p>
          <a:p>
            <a:pPr lvl="4" rtl="0"/>
            <a:r>
              <a:rPr lang="ru-RU" noProof="1"/>
              <a:t>Пятый уровень</a:t>
            </a:r>
          </a:p>
        </p:txBody>
      </p:sp>
      <p:sp>
        <p:nvSpPr>
          <p:cNvPr id="4" name="Дата 3"/>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5" name="Нижний колонтитул 4"/>
          <p:cNvSpPr>
            <a:spLocks noGrp="1"/>
          </p:cNvSpPr>
          <p:nvPr>
            <p:ph type="ftr" sz="quarter" idx="11"/>
          </p:nvPr>
        </p:nvSpPr>
        <p:spPr/>
        <p:txBody>
          <a:bodyPr rtlCol="0"/>
          <a:lstStyle/>
          <a:p>
            <a:endParaRPr lang="ru-RU"/>
          </a:p>
        </p:txBody>
      </p:sp>
      <p:sp>
        <p:nvSpPr>
          <p:cNvPr id="6" name="Номер слайда 5"/>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08001" y="2700868"/>
            <a:ext cx="6447501" cy="1826581"/>
          </a:xfrm>
        </p:spPr>
        <p:txBody>
          <a:bodyPr rtlCol="0" anchor="b"/>
          <a:lstStyle>
            <a:lvl1pPr algn="l">
              <a:defRPr sz="4000" b="0" cap="none"/>
            </a:lvl1pPr>
          </a:lstStyle>
          <a:p>
            <a:pPr rtl="0"/>
            <a:r>
              <a:rPr lang="ru-RU" noProof="1" smtClean="0"/>
              <a:t>Образец заголовка</a:t>
            </a:r>
            <a:endParaRPr lang="ru-RU" noProof="1"/>
          </a:p>
        </p:txBody>
      </p:sp>
      <p:sp>
        <p:nvSpPr>
          <p:cNvPr id="3" name="Текст 2"/>
          <p:cNvSpPr>
            <a:spLocks noGrp="1"/>
          </p:cNvSpPr>
          <p:nvPr>
            <p:ph type="body" idx="1" hasCustomPrompt="1"/>
          </p:nvPr>
        </p:nvSpPr>
        <p:spPr>
          <a:xfrm>
            <a:off x="508001" y="4527448"/>
            <a:ext cx="6447501" cy="860400"/>
          </a:xfrm>
        </p:spPr>
        <p:txBody>
          <a:bodyPr rtlCol="0"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rtl="0"/>
            <a:r>
              <a:rPr lang="ru-RU" noProof="1"/>
              <a:t>Щелкните, чтобы изменить стили текста образца слайда</a:t>
            </a:r>
          </a:p>
        </p:txBody>
      </p:sp>
      <p:sp>
        <p:nvSpPr>
          <p:cNvPr id="4" name="Дата 3"/>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5" name="Нижний колонтитул 4"/>
          <p:cNvSpPr>
            <a:spLocks noGrp="1"/>
          </p:cNvSpPr>
          <p:nvPr>
            <p:ph type="ftr" sz="quarter" idx="11"/>
          </p:nvPr>
        </p:nvSpPr>
        <p:spPr/>
        <p:txBody>
          <a:bodyPr rtlCol="0"/>
          <a:lstStyle/>
          <a:p>
            <a:endParaRPr lang="ru-RU"/>
          </a:p>
        </p:txBody>
      </p:sp>
      <p:sp>
        <p:nvSpPr>
          <p:cNvPr id="6" name="Номер слайда 5"/>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1" smtClean="0"/>
              <a:t>Образец заголовка</a:t>
            </a:r>
            <a:endParaRPr lang="ru-RU" noProof="1"/>
          </a:p>
        </p:txBody>
      </p:sp>
      <p:sp>
        <p:nvSpPr>
          <p:cNvPr id="3" name="Объект 2"/>
          <p:cNvSpPr>
            <a:spLocks noGrp="1"/>
          </p:cNvSpPr>
          <p:nvPr>
            <p:ph sz="half" idx="1" hasCustomPrompt="1"/>
          </p:nvPr>
        </p:nvSpPr>
        <p:spPr>
          <a:xfrm>
            <a:off x="508001" y="2160589"/>
            <a:ext cx="3138026" cy="3880772"/>
          </a:xfrm>
        </p:spPr>
        <p:txBody>
          <a:bodyPr rtlCol="0"/>
          <a:lstStyle/>
          <a:p>
            <a:pPr lvl="0" rtl="0"/>
            <a:r>
              <a:rPr lang="ru-RU" noProof="1"/>
              <a:t>Щелкните, чтобы изменить стили текста образца слайда</a:t>
            </a:r>
          </a:p>
          <a:p>
            <a:pPr lvl="1" rtl="0"/>
            <a:r>
              <a:rPr lang="ru-RU" noProof="1"/>
              <a:t>Второй уровень</a:t>
            </a:r>
          </a:p>
          <a:p>
            <a:pPr lvl="2" rtl="0"/>
            <a:r>
              <a:rPr lang="ru-RU" noProof="1"/>
              <a:t>Третий уровень</a:t>
            </a:r>
          </a:p>
          <a:p>
            <a:pPr lvl="3" rtl="0"/>
            <a:r>
              <a:rPr lang="ru-RU" noProof="1"/>
              <a:t>Четвертый уровень</a:t>
            </a:r>
          </a:p>
          <a:p>
            <a:pPr lvl="4" rtl="0"/>
            <a:r>
              <a:rPr lang="ru-RU" noProof="1"/>
              <a:t>Пятый уровень</a:t>
            </a:r>
          </a:p>
        </p:txBody>
      </p:sp>
      <p:sp>
        <p:nvSpPr>
          <p:cNvPr id="4" name="Объект 3"/>
          <p:cNvSpPr>
            <a:spLocks noGrp="1"/>
          </p:cNvSpPr>
          <p:nvPr>
            <p:ph sz="half" idx="2" hasCustomPrompt="1"/>
          </p:nvPr>
        </p:nvSpPr>
        <p:spPr>
          <a:xfrm>
            <a:off x="3817477" y="2160590"/>
            <a:ext cx="3138026" cy="3880773"/>
          </a:xfrm>
        </p:spPr>
        <p:txBody>
          <a:bodyPr rtlCol="0"/>
          <a:lstStyle/>
          <a:p>
            <a:pPr lvl="0" rtl="0"/>
            <a:r>
              <a:rPr lang="ru-RU" noProof="1"/>
              <a:t>Щелкните, чтобы изменить стили текста образца слайда</a:t>
            </a:r>
          </a:p>
          <a:p>
            <a:pPr lvl="1" rtl="0"/>
            <a:r>
              <a:rPr lang="ru-RU" noProof="1"/>
              <a:t>Второй уровень</a:t>
            </a:r>
          </a:p>
          <a:p>
            <a:pPr lvl="2" rtl="0"/>
            <a:r>
              <a:rPr lang="ru-RU" noProof="1"/>
              <a:t>Третий уровень</a:t>
            </a:r>
          </a:p>
          <a:p>
            <a:pPr lvl="3" rtl="0"/>
            <a:r>
              <a:rPr lang="ru-RU" noProof="1"/>
              <a:t>Четвертый уровень</a:t>
            </a:r>
          </a:p>
          <a:p>
            <a:pPr lvl="4" rtl="0"/>
            <a:r>
              <a:rPr lang="ru-RU" noProof="1"/>
              <a:t>Пятый уровень</a:t>
            </a:r>
          </a:p>
        </p:txBody>
      </p:sp>
      <p:sp>
        <p:nvSpPr>
          <p:cNvPr id="5" name="Дата 4"/>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6" name="Нижний колонтитул 5"/>
          <p:cNvSpPr>
            <a:spLocks noGrp="1"/>
          </p:cNvSpPr>
          <p:nvPr>
            <p:ph type="ftr" sz="quarter" idx="11"/>
          </p:nvPr>
        </p:nvSpPr>
        <p:spPr/>
        <p:txBody>
          <a:bodyPr rtlCol="0"/>
          <a:lstStyle/>
          <a:p>
            <a:endParaRPr lang="ru-RU"/>
          </a:p>
        </p:txBody>
      </p:sp>
      <p:sp>
        <p:nvSpPr>
          <p:cNvPr id="7" name="Номер слайда 6"/>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lvl1pPr>
              <a:defRPr/>
            </a:lvl1pPr>
          </a:lstStyle>
          <a:p>
            <a:pPr rtl="0"/>
            <a:r>
              <a:rPr lang="ru-RU" noProof="1" smtClean="0"/>
              <a:t>Образец заголовка</a:t>
            </a:r>
            <a:endParaRPr lang="ru-RU" noProof="1"/>
          </a:p>
        </p:txBody>
      </p:sp>
      <p:sp>
        <p:nvSpPr>
          <p:cNvPr id="3" name="Текст 2"/>
          <p:cNvSpPr>
            <a:spLocks noGrp="1"/>
          </p:cNvSpPr>
          <p:nvPr>
            <p:ph type="body" idx="1" hasCustomPrompt="1"/>
          </p:nvPr>
        </p:nvSpPr>
        <p:spPr>
          <a:xfrm>
            <a:off x="506809" y="2160983"/>
            <a:ext cx="3139217" cy="576262"/>
          </a:xfrm>
        </p:spPr>
        <p:txBody>
          <a:bodyPr rtlCol="0"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1"/>
              <a:t>Щелкните, чтобы изменить стили текста образца слайда</a:t>
            </a:r>
          </a:p>
        </p:txBody>
      </p:sp>
      <p:sp>
        <p:nvSpPr>
          <p:cNvPr id="4" name="Объект 3"/>
          <p:cNvSpPr>
            <a:spLocks noGrp="1"/>
          </p:cNvSpPr>
          <p:nvPr>
            <p:ph sz="half" idx="2" hasCustomPrompt="1"/>
          </p:nvPr>
        </p:nvSpPr>
        <p:spPr>
          <a:xfrm>
            <a:off x="506809" y="2737246"/>
            <a:ext cx="3139217" cy="3304117"/>
          </a:xfrm>
        </p:spPr>
        <p:txBody>
          <a:bodyPr rtlCol="0">
            <a:normAutofit/>
          </a:bodyPr>
          <a:lstStyle/>
          <a:p>
            <a:pPr lvl="0" rtl="0"/>
            <a:r>
              <a:rPr lang="ru-RU" noProof="1"/>
              <a:t>Щелкните, чтобы изменить стили текста образца слайда</a:t>
            </a:r>
          </a:p>
          <a:p>
            <a:pPr lvl="1" rtl="0"/>
            <a:r>
              <a:rPr lang="ru-RU" noProof="1"/>
              <a:t>Второй уровень</a:t>
            </a:r>
          </a:p>
          <a:p>
            <a:pPr lvl="2" rtl="0"/>
            <a:r>
              <a:rPr lang="ru-RU" noProof="1"/>
              <a:t>Третий уровень</a:t>
            </a:r>
          </a:p>
          <a:p>
            <a:pPr lvl="3" rtl="0"/>
            <a:r>
              <a:rPr lang="ru-RU" noProof="1"/>
              <a:t>Четвертый уровень</a:t>
            </a:r>
          </a:p>
          <a:p>
            <a:pPr lvl="4" rtl="0"/>
            <a:r>
              <a:rPr lang="ru-RU" noProof="1"/>
              <a:t>Пятый уровень</a:t>
            </a:r>
          </a:p>
        </p:txBody>
      </p:sp>
      <p:sp>
        <p:nvSpPr>
          <p:cNvPr id="5" name="Текст 4"/>
          <p:cNvSpPr>
            <a:spLocks noGrp="1"/>
          </p:cNvSpPr>
          <p:nvPr>
            <p:ph type="body" sz="quarter" idx="3" hasCustomPrompt="1"/>
          </p:nvPr>
        </p:nvSpPr>
        <p:spPr>
          <a:xfrm>
            <a:off x="3816287" y="2160983"/>
            <a:ext cx="3139214" cy="576262"/>
          </a:xfrm>
        </p:spPr>
        <p:txBody>
          <a:bodyPr rtlCol="0"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1"/>
              <a:t>Щелкните, чтобы изменить стили текста образца слайда</a:t>
            </a:r>
          </a:p>
        </p:txBody>
      </p:sp>
      <p:sp>
        <p:nvSpPr>
          <p:cNvPr id="6" name="Объект 5"/>
          <p:cNvSpPr>
            <a:spLocks noGrp="1"/>
          </p:cNvSpPr>
          <p:nvPr>
            <p:ph sz="quarter" idx="4" hasCustomPrompt="1"/>
          </p:nvPr>
        </p:nvSpPr>
        <p:spPr>
          <a:xfrm>
            <a:off x="3816288" y="2737246"/>
            <a:ext cx="3139213" cy="3304117"/>
          </a:xfrm>
        </p:spPr>
        <p:txBody>
          <a:bodyPr rtlCol="0">
            <a:normAutofit/>
          </a:bodyPr>
          <a:lstStyle/>
          <a:p>
            <a:pPr lvl="0" rtl="0"/>
            <a:r>
              <a:rPr lang="ru-RU" noProof="1"/>
              <a:t>Щелкните, чтобы изменить стили текста образца слайда</a:t>
            </a:r>
          </a:p>
          <a:p>
            <a:pPr lvl="1" rtl="0"/>
            <a:r>
              <a:rPr lang="ru-RU" noProof="1"/>
              <a:t>Второй уровень</a:t>
            </a:r>
          </a:p>
          <a:p>
            <a:pPr lvl="2" rtl="0"/>
            <a:r>
              <a:rPr lang="ru-RU" noProof="1"/>
              <a:t>Третий уровень</a:t>
            </a:r>
          </a:p>
          <a:p>
            <a:pPr lvl="3" rtl="0"/>
            <a:r>
              <a:rPr lang="ru-RU" noProof="1"/>
              <a:t>Четвертый уровень</a:t>
            </a:r>
          </a:p>
          <a:p>
            <a:pPr lvl="4" rtl="0"/>
            <a:r>
              <a:rPr lang="ru-RU" noProof="1"/>
              <a:t>Пятый уровень</a:t>
            </a:r>
          </a:p>
        </p:txBody>
      </p:sp>
      <p:sp>
        <p:nvSpPr>
          <p:cNvPr id="7" name="Дата 6"/>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8" name="Нижний колонтитул 7"/>
          <p:cNvSpPr>
            <a:spLocks noGrp="1"/>
          </p:cNvSpPr>
          <p:nvPr>
            <p:ph type="ftr" sz="quarter" idx="11"/>
          </p:nvPr>
        </p:nvSpPr>
        <p:spPr/>
        <p:txBody>
          <a:bodyPr rtlCol="0"/>
          <a:lstStyle/>
          <a:p>
            <a:endParaRPr lang="ru-RU"/>
          </a:p>
        </p:txBody>
      </p:sp>
      <p:sp>
        <p:nvSpPr>
          <p:cNvPr id="9" name="Номер слайда 8"/>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08001" y="609600"/>
            <a:ext cx="6447501" cy="1320800"/>
          </a:xfrm>
        </p:spPr>
        <p:txBody>
          <a:bodyPr rtlCol="0"/>
          <a:lstStyle/>
          <a:p>
            <a:pPr rtl="0"/>
            <a:r>
              <a:rPr lang="ru-RU" noProof="1" smtClean="0"/>
              <a:t>Образец заголовка</a:t>
            </a:r>
            <a:endParaRPr lang="ru-RU" noProof="1"/>
          </a:p>
        </p:txBody>
      </p:sp>
      <p:sp>
        <p:nvSpPr>
          <p:cNvPr id="3" name="Дата 2"/>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4" name="Нижний колонтитул 3"/>
          <p:cNvSpPr>
            <a:spLocks noGrp="1"/>
          </p:cNvSpPr>
          <p:nvPr>
            <p:ph type="ftr" sz="quarter" idx="11"/>
          </p:nvPr>
        </p:nvSpPr>
        <p:spPr/>
        <p:txBody>
          <a:bodyPr rtlCol="0"/>
          <a:lstStyle/>
          <a:p>
            <a:endParaRPr lang="ru-RU"/>
          </a:p>
        </p:txBody>
      </p:sp>
      <p:sp>
        <p:nvSpPr>
          <p:cNvPr id="5" name="Номер слайда 4"/>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3" name="Нижний колонтитул 2"/>
          <p:cNvSpPr>
            <a:spLocks noGrp="1"/>
          </p:cNvSpPr>
          <p:nvPr>
            <p:ph type="ftr" sz="quarter" idx="11"/>
          </p:nvPr>
        </p:nvSpPr>
        <p:spPr/>
        <p:txBody>
          <a:bodyPr rtlCol="0"/>
          <a:lstStyle/>
          <a:p>
            <a:endParaRPr lang="ru-RU"/>
          </a:p>
        </p:txBody>
      </p:sp>
      <p:sp>
        <p:nvSpPr>
          <p:cNvPr id="4" name="Номер слайда 3"/>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08001" y="1498604"/>
            <a:ext cx="2890896" cy="1278466"/>
          </a:xfrm>
        </p:spPr>
        <p:txBody>
          <a:bodyPr rtlCol="0" anchor="b">
            <a:normAutofit/>
          </a:bodyPr>
          <a:lstStyle>
            <a:lvl1pPr>
              <a:defRPr sz="2000"/>
            </a:lvl1pPr>
          </a:lstStyle>
          <a:p>
            <a:pPr rtl="0"/>
            <a:r>
              <a:rPr lang="ru-RU" noProof="1" smtClean="0"/>
              <a:t>Образец заголовка</a:t>
            </a:r>
            <a:endParaRPr lang="ru-RU" noProof="1"/>
          </a:p>
        </p:txBody>
      </p:sp>
      <p:sp>
        <p:nvSpPr>
          <p:cNvPr id="3" name="Объект 2"/>
          <p:cNvSpPr>
            <a:spLocks noGrp="1"/>
          </p:cNvSpPr>
          <p:nvPr>
            <p:ph idx="1" hasCustomPrompt="1"/>
          </p:nvPr>
        </p:nvSpPr>
        <p:spPr>
          <a:xfrm>
            <a:off x="3570346" y="514925"/>
            <a:ext cx="3385156" cy="5526437"/>
          </a:xfrm>
        </p:spPr>
        <p:txBody>
          <a:bodyPr rtlCol="0">
            <a:normAutofit/>
          </a:bodyPr>
          <a:lstStyle/>
          <a:p>
            <a:pPr lvl="0" rtl="0"/>
            <a:r>
              <a:rPr lang="ru-RU" noProof="1"/>
              <a:t>Щелкните, чтобы изменить стили текста образца слайда</a:t>
            </a:r>
          </a:p>
          <a:p>
            <a:pPr lvl="1" rtl="0"/>
            <a:r>
              <a:rPr lang="ru-RU" noProof="1"/>
              <a:t>Второй уровень</a:t>
            </a:r>
          </a:p>
          <a:p>
            <a:pPr lvl="2" rtl="0"/>
            <a:r>
              <a:rPr lang="ru-RU" noProof="1"/>
              <a:t>Третий уровень</a:t>
            </a:r>
          </a:p>
          <a:p>
            <a:pPr lvl="3" rtl="0"/>
            <a:r>
              <a:rPr lang="ru-RU" noProof="1"/>
              <a:t>Четвертый уровень</a:t>
            </a:r>
          </a:p>
          <a:p>
            <a:pPr lvl="4" rtl="0"/>
            <a:r>
              <a:rPr lang="ru-RU" noProof="1"/>
              <a:t>Пятый уровень</a:t>
            </a:r>
          </a:p>
        </p:txBody>
      </p:sp>
      <p:sp>
        <p:nvSpPr>
          <p:cNvPr id="4" name="Текст 3"/>
          <p:cNvSpPr>
            <a:spLocks noGrp="1"/>
          </p:cNvSpPr>
          <p:nvPr>
            <p:ph type="body" sz="half" idx="2" hasCustomPrompt="1"/>
          </p:nvPr>
        </p:nvSpPr>
        <p:spPr>
          <a:xfrm>
            <a:off x="508001" y="2777069"/>
            <a:ext cx="2890896" cy="2584449"/>
          </a:xfrm>
        </p:spPr>
        <p:txBody>
          <a:bodyPr rtlCol="0">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rtl="0"/>
            <a:r>
              <a:rPr lang="ru-RU" noProof="1"/>
              <a:t>Щелкните, чтобы изменить стили текста образца слайда</a:t>
            </a:r>
          </a:p>
        </p:txBody>
      </p:sp>
      <p:sp>
        <p:nvSpPr>
          <p:cNvPr id="5" name="Дата 4"/>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6" name="Нижний колонтитул 5"/>
          <p:cNvSpPr>
            <a:spLocks noGrp="1"/>
          </p:cNvSpPr>
          <p:nvPr>
            <p:ph type="ftr" sz="quarter" idx="11"/>
          </p:nvPr>
        </p:nvSpPr>
        <p:spPr/>
        <p:txBody>
          <a:bodyPr rtlCol="0"/>
          <a:lstStyle/>
          <a:p>
            <a:endParaRPr lang="ru-RU"/>
          </a:p>
        </p:txBody>
      </p:sp>
      <p:sp>
        <p:nvSpPr>
          <p:cNvPr id="7" name="Номер слайда 6"/>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08001" y="4800600"/>
            <a:ext cx="6447500" cy="566738"/>
          </a:xfrm>
        </p:spPr>
        <p:txBody>
          <a:bodyPr rtlCol="0" anchor="b">
            <a:normAutofit/>
          </a:bodyPr>
          <a:lstStyle>
            <a:lvl1pPr algn="l">
              <a:defRPr sz="2400" b="0"/>
            </a:lvl1pPr>
          </a:lstStyle>
          <a:p>
            <a:pPr rtl="0"/>
            <a:r>
              <a:rPr lang="ru-RU" noProof="1" smtClean="0"/>
              <a:t>Образец заголовка</a:t>
            </a:r>
            <a:endParaRPr lang="ru-RU" noProof="1"/>
          </a:p>
        </p:txBody>
      </p:sp>
      <p:sp>
        <p:nvSpPr>
          <p:cNvPr id="3" name="Рисунок 2"/>
          <p:cNvSpPr>
            <a:spLocks noGrp="1" noChangeAspect="1"/>
          </p:cNvSpPr>
          <p:nvPr>
            <p:ph type="pic" idx="1" hasCustomPrompt="1"/>
          </p:nvPr>
        </p:nvSpPr>
        <p:spPr>
          <a:xfrm>
            <a:off x="508001" y="609600"/>
            <a:ext cx="6447501" cy="3845718"/>
          </a:xfrm>
        </p:spPr>
        <p:txBody>
          <a:bodyPr rtlCol="0"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rtl="0"/>
            <a:r>
              <a:rPr lang="ru-RU" noProof="1"/>
              <a:t>Щелкните значок, чтобы добавить изображение</a:t>
            </a:r>
          </a:p>
        </p:txBody>
      </p:sp>
      <p:sp>
        <p:nvSpPr>
          <p:cNvPr id="4" name="Текст 3"/>
          <p:cNvSpPr>
            <a:spLocks noGrp="1"/>
          </p:cNvSpPr>
          <p:nvPr>
            <p:ph type="body" sz="half" idx="2" hasCustomPrompt="1"/>
          </p:nvPr>
        </p:nvSpPr>
        <p:spPr>
          <a:xfrm>
            <a:off x="508001" y="5367338"/>
            <a:ext cx="6447500" cy="674024"/>
          </a:xfrm>
        </p:spPr>
        <p:txBody>
          <a:bodyPr rtlCol="0">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rtl="0"/>
            <a:r>
              <a:rPr lang="ru-RU" noProof="1"/>
              <a:t>Щелкните, чтобы изменить стили текста образца слайда</a:t>
            </a:r>
          </a:p>
        </p:txBody>
      </p:sp>
      <p:sp>
        <p:nvSpPr>
          <p:cNvPr id="5" name="Дата 4"/>
          <p:cNvSpPr>
            <a:spLocks noGrp="1"/>
          </p:cNvSpPr>
          <p:nvPr>
            <p:ph type="dt" sz="half" idx="10"/>
          </p:nvPr>
        </p:nvSpPr>
        <p:spPr/>
        <p:txBody>
          <a:bodyPr rtlCol="0"/>
          <a:lstStyle/>
          <a:p>
            <a:fld id="{5B106E36-FD25-4E2D-B0AA-010F637433A0}" type="datetimeFigureOut">
              <a:rPr lang="ru-RU" smtClean="0"/>
              <a:pPr/>
              <a:t>21.09.2022</a:t>
            </a:fld>
            <a:endParaRPr lang="ru-RU"/>
          </a:p>
        </p:txBody>
      </p:sp>
      <p:sp>
        <p:nvSpPr>
          <p:cNvPr id="6" name="Нижний колонтитул 5"/>
          <p:cNvSpPr>
            <a:spLocks noGrp="1"/>
          </p:cNvSpPr>
          <p:nvPr>
            <p:ph type="ftr" sz="quarter" idx="11"/>
          </p:nvPr>
        </p:nvSpPr>
        <p:spPr/>
        <p:txBody>
          <a:bodyPr rtlCol="0"/>
          <a:lstStyle/>
          <a:p>
            <a:endParaRPr lang="ru-RU"/>
          </a:p>
        </p:txBody>
      </p:sp>
      <p:sp>
        <p:nvSpPr>
          <p:cNvPr id="7" name="Номер слайда 6"/>
          <p:cNvSpPr>
            <a:spLocks noGrp="1"/>
          </p:cNvSpPr>
          <p:nvPr>
            <p:ph type="sldNum" sz="quarter" idx="12"/>
          </p:nvPr>
        </p:nvSpPr>
        <p:spPr/>
        <p:txBody>
          <a:bodyPr rtlCol="0"/>
          <a:lstStyle/>
          <a:p>
            <a:fld id="{725C68B6-61C2-468F-89AB-4B9F7531AA68}" type="slidenum">
              <a:rPr lang="ru-RU" smtClean="0"/>
              <a:pPr/>
              <a:t>‹#›</a:t>
            </a:fld>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Группа 6"/>
          <p:cNvGrpSpPr/>
          <p:nvPr/>
        </p:nvGrpSpPr>
        <p:grpSpPr>
          <a:xfrm>
            <a:off x="0" y="-8467"/>
            <a:ext cx="9144000" cy="6866467"/>
            <a:chOff x="0" y="-8467"/>
            <a:chExt cx="12192000" cy="6866467"/>
          </a:xfrm>
        </p:grpSpPr>
        <p:cxnSp>
          <p:nvCxnSpPr>
            <p:cNvPr id="20" name="Прямая соединительная линия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Прямая соединительная линия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Прямоугольник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Прямоугольник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Равнобедренный треугольник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Прямоугольник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Прямоугольник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Прямоугольник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Равнобедренный треугольник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Равнобедренный треугольник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Заголовок 1"/>
          <p:cNvSpPr>
            <a:spLocks noGrp="1"/>
          </p:cNvSpPr>
          <p:nvPr>
            <p:ph type="title"/>
          </p:nvPr>
        </p:nvSpPr>
        <p:spPr>
          <a:xfrm>
            <a:off x="508001" y="609600"/>
            <a:ext cx="6447501" cy="1320800"/>
          </a:xfrm>
          <a:prstGeom prst="rect">
            <a:avLst/>
          </a:prstGeom>
        </p:spPr>
        <p:txBody>
          <a:bodyPr vert="horz" lIns="91440" tIns="45720" rIns="91440" bIns="45720" rtlCol="0" anchor="t">
            <a:normAutofit/>
          </a:bodyPr>
          <a:lstStyle/>
          <a:p>
            <a:pPr rtl="0"/>
            <a:r>
              <a:rPr lang="ru-RU" noProof="1"/>
              <a:t>Образец заголовка</a:t>
            </a:r>
          </a:p>
        </p:txBody>
      </p:sp>
      <p:sp>
        <p:nvSpPr>
          <p:cNvPr id="3" name="Текст 2"/>
          <p:cNvSpPr>
            <a:spLocks noGrp="1"/>
          </p:cNvSpPr>
          <p:nvPr>
            <p:ph type="body" idx="1"/>
          </p:nvPr>
        </p:nvSpPr>
        <p:spPr>
          <a:xfrm>
            <a:off x="508001" y="2160590"/>
            <a:ext cx="6447501" cy="3880773"/>
          </a:xfrm>
          <a:prstGeom prst="rect">
            <a:avLst/>
          </a:prstGeom>
        </p:spPr>
        <p:txBody>
          <a:bodyPr vert="horz" lIns="91440" tIns="45720" rIns="91440" bIns="45720" rtlCol="0">
            <a:normAutofit/>
          </a:bodyPr>
          <a:lstStyle/>
          <a:p>
            <a:pPr lvl="0" rtl="0"/>
            <a:r>
              <a:rPr lang="ru-RU" noProof="1"/>
              <a:t>Щелкните, чтобы изменить стили текста образца слайда</a:t>
            </a:r>
          </a:p>
          <a:p>
            <a:pPr lvl="1" rtl="0"/>
            <a:r>
              <a:rPr lang="ru-RU" noProof="1"/>
              <a:t>Второй уровень</a:t>
            </a:r>
          </a:p>
          <a:p>
            <a:pPr lvl="2" rtl="0"/>
            <a:r>
              <a:rPr lang="ru-RU" noProof="1"/>
              <a:t>Третий уровень</a:t>
            </a:r>
          </a:p>
          <a:p>
            <a:pPr lvl="3" rtl="0"/>
            <a:r>
              <a:rPr lang="ru-RU" noProof="1"/>
              <a:t>Четвертый уровень</a:t>
            </a:r>
          </a:p>
          <a:p>
            <a:pPr lvl="4" rtl="0"/>
            <a:r>
              <a:rPr lang="ru-RU" noProof="1"/>
              <a:t>Пятый уровень</a:t>
            </a:r>
          </a:p>
        </p:txBody>
      </p:sp>
      <p:sp>
        <p:nvSpPr>
          <p:cNvPr id="4" name="Дата 3"/>
          <p:cNvSpPr>
            <a:spLocks noGrp="1"/>
          </p:cNvSpPr>
          <p:nvPr>
            <p:ph type="dt" sz="half" idx="2"/>
          </p:nvPr>
        </p:nvSpPr>
        <p:spPr>
          <a:xfrm>
            <a:off x="5403850" y="6041363"/>
            <a:ext cx="683954"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5B106E36-FD25-4E2D-B0AA-010F637433A0}" type="datetimeFigureOut">
              <a:rPr lang="ru-RU" smtClean="0"/>
              <a:pPr/>
              <a:t>21.09.2022</a:t>
            </a:fld>
            <a:endParaRPr lang="ru-RU"/>
          </a:p>
        </p:txBody>
      </p:sp>
      <p:sp>
        <p:nvSpPr>
          <p:cNvPr id="5" name="Нижний колонтитул 4"/>
          <p:cNvSpPr>
            <a:spLocks noGrp="1"/>
          </p:cNvSpPr>
          <p:nvPr>
            <p:ph type="ftr" sz="quarter" idx="3"/>
          </p:nvPr>
        </p:nvSpPr>
        <p:spPr>
          <a:xfrm>
            <a:off x="508001" y="6041363"/>
            <a:ext cx="472320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ru-RU"/>
          </a:p>
        </p:txBody>
      </p:sp>
      <p:sp>
        <p:nvSpPr>
          <p:cNvPr id="6" name="Номер слайда 5"/>
          <p:cNvSpPr>
            <a:spLocks noGrp="1"/>
          </p:cNvSpPr>
          <p:nvPr>
            <p:ph type="sldNum" sz="quarter" idx="4"/>
          </p:nvPr>
        </p:nvSpPr>
        <p:spPr>
          <a:xfrm>
            <a:off x="6442998" y="6041363"/>
            <a:ext cx="512504" cy="365125"/>
          </a:xfrm>
          <a:prstGeom prst="rect">
            <a:avLst/>
          </a:prstGeom>
        </p:spPr>
        <p:txBody>
          <a:bodyPr vert="horz" lIns="91440" tIns="45720" rIns="91440" bIns="45720" rtlCol="0" anchor="ctr"/>
          <a:lstStyle>
            <a:lvl1pPr algn="r">
              <a:defRPr sz="900">
                <a:solidFill>
                  <a:schemeClr val="accent1"/>
                </a:solidFill>
              </a:defRPr>
            </a:lvl1pPr>
          </a:lstStyle>
          <a:p>
            <a:fld id="{725C68B6-61C2-468F-89AB-4B9F7531AA68}" type="slidenum">
              <a:rPr lang="ru-RU" smtClean="0"/>
              <a:pPr/>
              <a:t>‹#›</a:t>
            </a:fld>
            <a:endParaRPr lang="ru-RU"/>
          </a:p>
        </p:txBody>
      </p:sp>
    </p:spTree>
  </p:cSld>
  <p:clrMap bg1="lt1" tx1="dk1" bg2="lt2" tx2="dk2" accent1="accent1" accent2="accent2" accent3="accent3" accent4="accent4" accent5="accent5" accent6="accent6" hlink="hlink" folHlink="folHlink"/>
  <p:sldLayoutIdLst>
    <p:sldLayoutId id="2147483702" r:id="rId1"/>
    <p:sldLayoutId id="2147483703" r:id="rId2"/>
    <p:sldLayoutId id="2147483704" r:id="rId3"/>
    <p:sldLayoutId id="2147483705" r:id="rId4"/>
    <p:sldLayoutId id="2147483706" r:id="rId5"/>
    <p:sldLayoutId id="2147483707" r:id="rId6"/>
    <p:sldLayoutId id="2147483708" r:id="rId7"/>
    <p:sldLayoutId id="2147483709" r:id="rId8"/>
    <p:sldLayoutId id="2147483710" r:id="rId9"/>
    <p:sldLayoutId id="2147483711" r:id="rId10"/>
    <p:sldLayoutId id="2147483712" r:id="rId11"/>
    <p:sldLayoutId id="2147483713" r:id="rId12"/>
    <p:sldLayoutId id="2147483714" r:id="rId13"/>
    <p:sldLayoutId id="2147483715" r:id="rId14"/>
    <p:sldLayoutId id="2147483716" r:id="rId15"/>
    <p:sldLayoutId id="2147483717"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395536" y="1916832"/>
            <a:ext cx="7056784" cy="1584176"/>
          </a:xfrm>
        </p:spPr>
        <p:txBody>
          <a:bodyPr>
            <a:normAutofit fontScale="90000"/>
          </a:bodyPr>
          <a:lstStyle/>
          <a:p>
            <a:pPr algn="ctr"/>
            <a:r>
              <a:rPr lang="uk-UA" dirty="0" smtClean="0"/>
              <a:t>«Подолання стресу під час війни»</a:t>
            </a:r>
            <a:endParaRPr lang="ru-RU" dirty="0"/>
          </a:p>
        </p:txBody>
      </p:sp>
      <p:sp>
        <p:nvSpPr>
          <p:cNvPr id="3" name="Подзаголовок 2"/>
          <p:cNvSpPr>
            <a:spLocks noGrp="1"/>
          </p:cNvSpPr>
          <p:nvPr>
            <p:ph type="subTitle" idx="1"/>
          </p:nvPr>
        </p:nvSpPr>
        <p:spPr>
          <a:xfrm>
            <a:off x="3779912" y="3573016"/>
            <a:ext cx="3816424" cy="1656184"/>
          </a:xfrm>
        </p:spPr>
        <p:txBody>
          <a:bodyPr>
            <a:normAutofit/>
          </a:bodyPr>
          <a:lstStyle/>
          <a:p>
            <a:r>
              <a:rPr lang="uk-UA" dirty="0" smtClean="0"/>
              <a:t>Підготували студенти 3 курсу, групи СГТ 420-В</a:t>
            </a:r>
          </a:p>
          <a:p>
            <a:r>
              <a:rPr lang="uk-UA" dirty="0" smtClean="0"/>
              <a:t>Величко </a:t>
            </a:r>
            <a:r>
              <a:rPr lang="uk-UA" dirty="0" err="1" smtClean="0"/>
              <a:t>Радмила</a:t>
            </a:r>
            <a:endParaRPr lang="uk-UA" dirty="0" smtClean="0"/>
          </a:p>
          <a:p>
            <a:r>
              <a:rPr lang="uk-UA" dirty="0" err="1" smtClean="0"/>
              <a:t>Зьома</a:t>
            </a:r>
            <a:r>
              <a:rPr lang="uk-UA" dirty="0" smtClean="0"/>
              <a:t> Валерія</a:t>
            </a:r>
            <a:endParaRPr lang="ru-RU"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323528" y="260648"/>
            <a:ext cx="8064896" cy="1107996"/>
          </a:xfrm>
          <a:prstGeom prst="rect">
            <a:avLst/>
          </a:prstGeom>
          <a:noFill/>
        </p:spPr>
        <p:txBody>
          <a:bodyPr wrap="square" rtlCol="0">
            <a:spAutoFit/>
          </a:bodyPr>
          <a:lstStyle/>
          <a:p>
            <a:r>
              <a:rPr lang="uk-UA" sz="2400" dirty="0" smtClean="0"/>
              <a:t>Щоб безпечно адаптуватися до сучасних реалій, мінімізувати наслідки стресу, радимо вам наступні дії:</a:t>
            </a:r>
            <a:endParaRPr lang="ru-RU" sz="2400" dirty="0" smtClean="0"/>
          </a:p>
          <a:p>
            <a:endParaRPr lang="ru-RU" dirty="0"/>
          </a:p>
        </p:txBody>
      </p:sp>
      <p:sp>
        <p:nvSpPr>
          <p:cNvPr id="6" name="TextBox 5"/>
          <p:cNvSpPr txBox="1"/>
          <p:nvPr/>
        </p:nvSpPr>
        <p:spPr>
          <a:xfrm>
            <a:off x="395536" y="1772816"/>
            <a:ext cx="6120680" cy="1631216"/>
          </a:xfrm>
          <a:prstGeom prst="rect">
            <a:avLst/>
          </a:prstGeom>
          <a:noFill/>
        </p:spPr>
        <p:txBody>
          <a:bodyPr wrap="square" rtlCol="0">
            <a:spAutoFit/>
          </a:bodyPr>
          <a:lstStyle/>
          <a:p>
            <a:pPr lvl="0"/>
            <a:r>
              <a:rPr lang="uk-UA" sz="2000" b="1" dirty="0" smtClean="0"/>
              <a:t>1. Зосередження на тому, що ви можете контролювати.</a:t>
            </a:r>
            <a:endParaRPr lang="ru-RU" sz="2000" b="1" dirty="0" smtClean="0"/>
          </a:p>
          <a:p>
            <a:r>
              <a:rPr lang="uk-UA" sz="2000" dirty="0" smtClean="0"/>
              <a:t>Зараз важливо концентруватися на створенні безпечних умов, турботі про близьких та рідних.</a:t>
            </a:r>
          </a:p>
          <a:p>
            <a:endParaRPr lang="ru-RU" sz="2000" dirty="0"/>
          </a:p>
        </p:txBody>
      </p:sp>
      <p:sp>
        <p:nvSpPr>
          <p:cNvPr id="7" name="TextBox 6"/>
          <p:cNvSpPr txBox="1"/>
          <p:nvPr/>
        </p:nvSpPr>
        <p:spPr>
          <a:xfrm>
            <a:off x="2699792" y="3410902"/>
            <a:ext cx="6192688" cy="3447098"/>
          </a:xfrm>
          <a:prstGeom prst="rect">
            <a:avLst/>
          </a:prstGeom>
          <a:noFill/>
        </p:spPr>
        <p:txBody>
          <a:bodyPr wrap="square" rtlCol="0">
            <a:spAutoFit/>
          </a:bodyPr>
          <a:lstStyle/>
          <a:p>
            <a:pPr lvl="0"/>
            <a:r>
              <a:rPr lang="uk-UA" sz="2000" b="1" dirty="0" smtClean="0"/>
              <a:t>2. Споживайте лише достовірну інформацію з офіційних джерел.</a:t>
            </a:r>
            <a:endParaRPr lang="ru-RU" sz="2000" b="1" dirty="0" smtClean="0"/>
          </a:p>
          <a:p>
            <a:r>
              <a:rPr lang="uk-UA" sz="2000" dirty="0" smtClean="0"/>
              <a:t>Не варто переглядати новини у режимі 24</a:t>
            </a:r>
            <a:r>
              <a:rPr lang="ru-RU" sz="2000" dirty="0" smtClean="0"/>
              <a:t>/</a:t>
            </a:r>
            <a:r>
              <a:rPr lang="uk-UA" sz="2000" dirty="0" smtClean="0"/>
              <a:t>7, адже це підвищує панічні настрої, тривогу та відчуття страху за близьких та. Критично сприймайте інформацію.</a:t>
            </a:r>
          </a:p>
          <a:p>
            <a:r>
              <a:rPr lang="uk-UA" sz="2000" dirty="0" smtClean="0"/>
              <a:t>Також  мінімізувати використання </a:t>
            </a:r>
            <a:r>
              <a:rPr lang="uk-UA" sz="2000" dirty="0" err="1" smtClean="0"/>
              <a:t>гаджетів</a:t>
            </a:r>
            <a:r>
              <a:rPr lang="uk-UA" sz="2000" dirty="0" smtClean="0"/>
              <a:t> та скоротити екранний час, задля зменшення рівня </a:t>
            </a:r>
            <a:r>
              <a:rPr lang="uk-UA" sz="2000" dirty="0" err="1" smtClean="0"/>
              <a:t>стреса</a:t>
            </a:r>
            <a:r>
              <a:rPr lang="uk-UA" sz="2000" dirty="0" smtClean="0"/>
              <a:t>. </a:t>
            </a:r>
            <a:endParaRPr lang="ru-RU" sz="2000" dirty="0" smtClean="0"/>
          </a:p>
          <a:p>
            <a:r>
              <a:rPr lang="uk-UA" sz="2000" dirty="0" smtClean="0"/>
              <a:t>	</a:t>
            </a:r>
            <a:endParaRPr lang="ru-RU" sz="2000" dirty="0" smtClean="0"/>
          </a:p>
          <a:p>
            <a:endParaRPr lang="ru-RU"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2555776" y="764704"/>
            <a:ext cx="6336704" cy="2862322"/>
          </a:xfrm>
          <a:prstGeom prst="rect">
            <a:avLst/>
          </a:prstGeom>
          <a:noFill/>
        </p:spPr>
        <p:txBody>
          <a:bodyPr wrap="square" rtlCol="0">
            <a:spAutoFit/>
          </a:bodyPr>
          <a:lstStyle/>
          <a:p>
            <a:r>
              <a:rPr lang="uk-UA" sz="2000" b="1" dirty="0" smtClean="0"/>
              <a:t>3.Намагайтеся за можливості дотримуватися режиму дня та сну.</a:t>
            </a:r>
          </a:p>
          <a:p>
            <a:r>
              <a:rPr lang="uk-UA" sz="2000" dirty="0" smtClean="0"/>
              <a:t>Звісно, в умовах війни важко організувати здоровий сон, проте щоразу, коли у вас є можливість поспати, скористуйтесь нею. Не забувайте рухатися за можливості виконувати хоча б мінімальні фізичні активності. Навіть, якщо ви в укритті, робіть розминку. Це допоможе впоратися зі стресом, тривогою та панічними настроями.</a:t>
            </a:r>
            <a:endParaRPr lang="ru-RU" sz="2000" dirty="0" smtClean="0"/>
          </a:p>
        </p:txBody>
      </p:sp>
      <p:sp>
        <p:nvSpPr>
          <p:cNvPr id="6" name="TextBox 5"/>
          <p:cNvSpPr txBox="1"/>
          <p:nvPr/>
        </p:nvSpPr>
        <p:spPr>
          <a:xfrm>
            <a:off x="395536" y="4221088"/>
            <a:ext cx="4824536" cy="2215991"/>
          </a:xfrm>
          <a:prstGeom prst="rect">
            <a:avLst/>
          </a:prstGeom>
          <a:noFill/>
        </p:spPr>
        <p:txBody>
          <a:bodyPr wrap="square" rtlCol="0">
            <a:spAutoFit/>
          </a:bodyPr>
          <a:lstStyle/>
          <a:p>
            <a:r>
              <a:rPr lang="uk-UA" sz="2000" b="1" dirty="0" smtClean="0"/>
              <a:t>4. Правильне дихання.</a:t>
            </a:r>
          </a:p>
          <a:p>
            <a:pPr lvl="0"/>
            <a:r>
              <a:rPr lang="uk-UA" sz="2000" dirty="0" smtClean="0"/>
              <a:t>Правильно та глибоко дихайте, рахуйте вдихи та видихи, врівноважуйте їх. Можна спільно співати чи рахувати, щоб зменшити усю </a:t>
            </a:r>
            <a:r>
              <a:rPr lang="uk-UA" sz="2000" dirty="0" err="1" smtClean="0"/>
              <a:t>стресовість</a:t>
            </a:r>
            <a:r>
              <a:rPr lang="uk-UA" sz="2000" dirty="0" smtClean="0"/>
              <a:t> ситуації.</a:t>
            </a:r>
            <a:endParaRPr lang="ru-RU" sz="2000" dirty="0" smtClean="0"/>
          </a:p>
          <a:p>
            <a:endParaRPr lang="uk-UA" dirty="0" smtClean="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467544" y="476672"/>
            <a:ext cx="6120680" cy="2246769"/>
          </a:xfrm>
          <a:prstGeom prst="rect">
            <a:avLst/>
          </a:prstGeom>
          <a:noFill/>
        </p:spPr>
        <p:txBody>
          <a:bodyPr wrap="square" rtlCol="0">
            <a:spAutoFit/>
          </a:bodyPr>
          <a:lstStyle/>
          <a:p>
            <a:r>
              <a:rPr lang="uk-UA" sz="2000" b="1" dirty="0" smtClean="0"/>
              <a:t>5.Харчуйтесь здорово.</a:t>
            </a:r>
          </a:p>
          <a:p>
            <a:r>
              <a:rPr lang="uk-UA" sz="2000" dirty="0" smtClean="0"/>
              <a:t>Наш раціон впливає на всі аспекти життя, включно з психічним здоров’ям.  Намагайтеся вживати більше цільних продуктів : овочі , фрукти, боби, риба, горіхи. Це допоможе забезпечити правильне харчування вашого тіла та допоможе підвищити стійкість до стресу. </a:t>
            </a:r>
            <a:endParaRPr lang="ru-RU" sz="2000" dirty="0"/>
          </a:p>
        </p:txBody>
      </p:sp>
      <p:sp>
        <p:nvSpPr>
          <p:cNvPr id="5" name="TextBox 4"/>
          <p:cNvSpPr txBox="1"/>
          <p:nvPr/>
        </p:nvSpPr>
        <p:spPr>
          <a:xfrm>
            <a:off x="1763688" y="3284984"/>
            <a:ext cx="6696744" cy="2246769"/>
          </a:xfrm>
          <a:prstGeom prst="rect">
            <a:avLst/>
          </a:prstGeom>
          <a:noFill/>
        </p:spPr>
        <p:txBody>
          <a:bodyPr wrap="square" rtlCol="0">
            <a:spAutoFit/>
          </a:bodyPr>
          <a:lstStyle/>
          <a:p>
            <a:r>
              <a:rPr lang="uk-UA" sz="2000" b="1" dirty="0" smtClean="0"/>
              <a:t>6.Скоротіть вживання кофеїну.</a:t>
            </a:r>
          </a:p>
          <a:p>
            <a:r>
              <a:rPr lang="uk-UA" sz="2000" dirty="0" smtClean="0"/>
              <a:t>Кофеїн – хімічна речовина що стимулює вашу нервову систему. Надмірне споживання може погіршити якість сну та посилити почуття тривоги. Якщо не можете уявити своє життя без кави, то радимо не зловживати кавою, притримуватися норми в 400мг кофеїну на день.</a:t>
            </a:r>
            <a:endParaRPr lang="ru-RU" sz="2000"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p:nvPr/>
        </p:nvSpPr>
        <p:spPr>
          <a:xfrm>
            <a:off x="467544" y="836712"/>
            <a:ext cx="6768752" cy="1938992"/>
          </a:xfrm>
          <a:prstGeom prst="rect">
            <a:avLst/>
          </a:prstGeom>
          <a:noFill/>
        </p:spPr>
        <p:txBody>
          <a:bodyPr wrap="square" rtlCol="0">
            <a:spAutoFit/>
          </a:bodyPr>
          <a:lstStyle/>
          <a:p>
            <a:r>
              <a:rPr lang="uk-UA" sz="2000" b="1" dirty="0" smtClean="0"/>
              <a:t>7.Дбайте про себе.</a:t>
            </a:r>
          </a:p>
          <a:p>
            <a:r>
              <a:rPr lang="uk-UA" sz="2000" dirty="0" smtClean="0"/>
              <a:t>Знайдіть час піклуватися про себе. Це допоможе знизити рівень стресу. Прогулянки або вечірки з друзями, час на власне хобі, походи до салону краси. Це особливо важливо для людей, схильних до сильного стресу.</a:t>
            </a:r>
            <a:endParaRPr lang="ru-RU" sz="2000" dirty="0"/>
          </a:p>
        </p:txBody>
      </p:sp>
      <p:sp>
        <p:nvSpPr>
          <p:cNvPr id="3" name="TextBox 2"/>
          <p:cNvSpPr txBox="1"/>
          <p:nvPr/>
        </p:nvSpPr>
        <p:spPr>
          <a:xfrm>
            <a:off x="2051720" y="3429000"/>
            <a:ext cx="5184576" cy="2215991"/>
          </a:xfrm>
          <a:prstGeom prst="rect">
            <a:avLst/>
          </a:prstGeom>
          <a:noFill/>
        </p:spPr>
        <p:txBody>
          <a:bodyPr wrap="square" rtlCol="0">
            <a:spAutoFit/>
          </a:bodyPr>
          <a:lstStyle/>
          <a:p>
            <a:pPr lvl="0"/>
            <a:r>
              <a:rPr lang="uk-UA" sz="2000" dirty="0" smtClean="0"/>
              <a:t>Пам’ятайте, що відчувати тривогу, занепокоєння та страх в той час, коли </a:t>
            </a:r>
            <a:r>
              <a:rPr lang="uk-UA" sz="2000" dirty="0" err="1" smtClean="0"/>
              <a:t>навкого</a:t>
            </a:r>
            <a:r>
              <a:rPr lang="uk-UA" sz="2000" dirty="0" smtClean="0"/>
              <a:t> вас бойові дії, а країна в стані війни з агресором, - нормально. Це прийнятна реакція вашої психіки та організму на ситуацію, що склалась. </a:t>
            </a:r>
            <a:endParaRPr lang="ru-RU" sz="2000" dirty="0" smtClean="0"/>
          </a:p>
          <a:p>
            <a:endParaRPr lang="ru-RU"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p:nvPr/>
        </p:nvSpPr>
        <p:spPr>
          <a:xfrm>
            <a:off x="467544" y="1556792"/>
            <a:ext cx="7848872" cy="3170099"/>
          </a:xfrm>
          <a:prstGeom prst="rect">
            <a:avLst/>
          </a:prstGeom>
          <a:noFill/>
        </p:spPr>
        <p:txBody>
          <a:bodyPr wrap="square" rtlCol="0">
            <a:spAutoFit/>
          </a:bodyPr>
          <a:lstStyle/>
          <a:p>
            <a:r>
              <a:rPr lang="uk-UA" sz="2000" b="1" dirty="0" smtClean="0"/>
              <a:t>8.Не </a:t>
            </a:r>
            <a:r>
              <a:rPr lang="uk-UA" sz="2000" b="1" dirty="0" err="1" smtClean="0"/>
              <a:t>прокрастинуйте</a:t>
            </a:r>
            <a:r>
              <a:rPr lang="uk-UA" sz="2000" b="1" dirty="0" smtClean="0"/>
              <a:t> </a:t>
            </a:r>
          </a:p>
          <a:p>
            <a:r>
              <a:rPr lang="uk-UA" sz="2000" dirty="0" smtClean="0"/>
              <a:t>Ще один спосіб взяти під контроль стрес – скласти список справ і зазначити терміни їх виконання та не відкладати справи на потім. </a:t>
            </a:r>
          </a:p>
          <a:p>
            <a:r>
              <a:rPr lang="uk-UA" sz="2000" dirty="0" err="1" smtClean="0"/>
              <a:t>Прокрастинація</a:t>
            </a:r>
            <a:r>
              <a:rPr lang="uk-UA" sz="2000" dirty="0" smtClean="0"/>
              <a:t> погіршує вашу продуктивність і через це змушує вас надолужувати втрачене. А це викликає стрес, який негативно впливає на ваше здоров’я. </a:t>
            </a:r>
          </a:p>
          <a:p>
            <a:r>
              <a:rPr lang="uk-UA" sz="2000" dirty="0" smtClean="0"/>
              <a:t>Для запобігання проблем можна задуматися про медитації.</a:t>
            </a:r>
          </a:p>
          <a:p>
            <a:r>
              <a:rPr lang="uk-UA" sz="2000" dirty="0" smtClean="0"/>
              <a:t>Медитації допомагають розслабитися. Є багато різних технік релаксації, які містять компоненти медитації</a:t>
            </a:r>
            <a:endParaRPr lang="ru-RU" sz="20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67544" y="980728"/>
            <a:ext cx="6447501" cy="1826581"/>
          </a:xfrm>
        </p:spPr>
        <p:txBody>
          <a:bodyPr>
            <a:normAutofit/>
          </a:bodyPr>
          <a:lstStyle/>
          <a:p>
            <a:r>
              <a:rPr lang="uk-UA" sz="6000" dirty="0" smtClean="0"/>
              <a:t>Дякуємо за увагу</a:t>
            </a:r>
            <a:endParaRPr lang="ru-RU" sz="6000" dirty="0"/>
          </a:p>
        </p:txBody>
      </p:sp>
      <p:sp>
        <p:nvSpPr>
          <p:cNvPr id="3" name="Текст 2"/>
          <p:cNvSpPr>
            <a:spLocks noGrp="1"/>
          </p:cNvSpPr>
          <p:nvPr>
            <p:ph type="body" idx="1"/>
          </p:nvPr>
        </p:nvSpPr>
        <p:spPr>
          <a:xfrm>
            <a:off x="2915816" y="3645024"/>
            <a:ext cx="4248472" cy="1296144"/>
          </a:xfrm>
        </p:spPr>
        <p:txBody>
          <a:bodyPr>
            <a:normAutofit fontScale="92500" lnSpcReduction="20000"/>
          </a:bodyPr>
          <a:lstStyle/>
          <a:p>
            <a:pPr algn="r"/>
            <a:r>
              <a:rPr lang="uk-UA" dirty="0" smtClean="0">
                <a:solidFill>
                  <a:schemeClr val="tx1"/>
                </a:solidFill>
              </a:rPr>
              <a:t>Не забувайтесь піклуватися про себе.</a:t>
            </a:r>
          </a:p>
          <a:p>
            <a:pPr algn="r"/>
            <a:r>
              <a:rPr lang="uk-UA" dirty="0" err="1" smtClean="0">
                <a:solidFill>
                  <a:schemeClr val="tx1"/>
                </a:solidFill>
              </a:rPr>
              <a:t>Донатьте</a:t>
            </a:r>
            <a:r>
              <a:rPr lang="uk-UA" dirty="0" smtClean="0">
                <a:solidFill>
                  <a:schemeClr val="tx1"/>
                </a:solidFill>
              </a:rPr>
              <a:t> на ЗСУ.</a:t>
            </a:r>
          </a:p>
          <a:p>
            <a:pPr algn="r"/>
            <a:r>
              <a:rPr lang="uk-UA" dirty="0" smtClean="0">
                <a:solidFill>
                  <a:schemeClr val="tx1"/>
                </a:solidFill>
              </a:rPr>
              <a:t>Все буде Україна!</a:t>
            </a:r>
            <a:endParaRPr lang="ru-RU" dirty="0">
              <a:solidFill>
                <a:schemeClr val="tx1"/>
              </a:solidFill>
            </a:endParaRPr>
          </a:p>
        </p:txBody>
      </p:sp>
    </p:spTree>
  </p:cSld>
  <p:clrMapOvr>
    <a:masterClrMapping/>
  </p:clrMapOvr>
</p:sld>
</file>

<file path=ppt/theme/theme1.xml><?xml version="1.0" encoding="utf-8"?>
<a:theme xmlns:a="http://schemas.openxmlformats.org/drawingml/2006/main" name="Аспект">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 xmlns:thm15="http://schemas.microsoft.com/office/thememl/2012/main" name="Office_36806557_TF89119559.potx" id="{88A434A9-C6E8-46BD-9ED5-4A76A6318908}" vid="{8EFEB026-C681-4701-9D01-A71982296CC4}"/>
    </a:ext>
  </a:extLst>
</a:theme>
</file>

<file path=docProps/app.xml><?xml version="1.0" encoding="utf-8"?>
<Properties xmlns="http://schemas.openxmlformats.org/officeDocument/2006/extended-properties" xmlns:vt="http://schemas.openxmlformats.org/officeDocument/2006/docPropsVTypes">
  <Template>tf89119559_win32</Template>
  <TotalTime>293</TotalTime>
  <Words>475</Words>
  <Application>Microsoft Office PowerPoint</Application>
  <PresentationFormat>Экран (4:3)</PresentationFormat>
  <Paragraphs>31</Paragraphs>
  <Slides>7</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7</vt:i4>
      </vt:variant>
    </vt:vector>
  </HeadingPairs>
  <TitlesOfParts>
    <vt:vector size="8" baseType="lpstr">
      <vt:lpstr>Аспект</vt:lpstr>
      <vt:lpstr>«Подолання стресу під час війни»</vt:lpstr>
      <vt:lpstr>Слайд 2</vt:lpstr>
      <vt:lpstr>Слайд 3</vt:lpstr>
      <vt:lpstr>Слайд 4</vt:lpstr>
      <vt:lpstr>Слайд 5</vt:lpstr>
      <vt:lpstr>Слайд 6</vt:lpstr>
      <vt:lpstr>Дякуємо за увагу</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«Подалання стресу під час війни»</dc:title>
  <dc:creator>Пользователь</dc:creator>
  <cp:lastModifiedBy>Пользователь</cp:lastModifiedBy>
  <cp:revision>29</cp:revision>
  <dcterms:created xsi:type="dcterms:W3CDTF">2022-09-13T13:44:36Z</dcterms:created>
  <dcterms:modified xsi:type="dcterms:W3CDTF">2022-09-21T10:22:25Z</dcterms:modified>
</cp:coreProperties>
</file>

<file path=docProps/thumbnail.jpeg>
</file>