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quickStyle3.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7" r:id="rId2"/>
    <p:sldId id="259" r:id="rId3"/>
    <p:sldId id="260" r:id="rId4"/>
    <p:sldId id="262" r:id="rId5"/>
    <p:sldId id="263" r:id="rId6"/>
    <p:sldId id="264" r:id="rId7"/>
    <p:sldId id="266" r:id="rId8"/>
    <p:sldId id="268" r:id="rId9"/>
    <p:sldId id="269" r:id="rId10"/>
    <p:sldId id="271" r:id="rId11"/>
    <p:sldId id="274" r:id="rId12"/>
    <p:sldId id="278" r:id="rId13"/>
    <p:sldId id="275"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B319FE-3613-4300-A258-63C910ACFBDA}" type="doc">
      <dgm:prSet loTypeId="urn:microsoft.com/office/officeart/2005/8/layout/vList2" loCatId="list" qsTypeId="urn:microsoft.com/office/officeart/2005/8/quickstyle/simple4" qsCatId="simple" csTypeId="urn:microsoft.com/office/officeart/2005/8/colors/accent1_2" csCatId="accent1"/>
      <dgm:spPr/>
      <dgm:t>
        <a:bodyPr/>
        <a:lstStyle/>
        <a:p>
          <a:endParaRPr lang="ru-RU"/>
        </a:p>
      </dgm:t>
    </dgm:pt>
    <dgm:pt modelId="{440365BF-8209-410F-AC77-953E987993FC}">
      <dgm:prSet custT="1"/>
      <dgm:spPr/>
      <dgm:t>
        <a:bodyPr/>
        <a:lstStyle/>
        <a:p>
          <a:pPr rtl="0"/>
          <a:r>
            <a:rPr lang="uk-UA" sz="9600" b="0" dirty="0" smtClean="0">
              <a:latin typeface="Times New Roman" pitchFamily="18" charset="0"/>
              <a:cs typeface="Times New Roman" pitchFamily="18" charset="0"/>
            </a:rPr>
            <a:t>Види емоцій</a:t>
          </a:r>
          <a:br>
            <a:rPr lang="uk-UA" sz="9600" b="0" dirty="0" smtClean="0">
              <a:latin typeface="Times New Roman" pitchFamily="18" charset="0"/>
              <a:cs typeface="Times New Roman" pitchFamily="18" charset="0"/>
            </a:rPr>
          </a:br>
          <a:r>
            <a:rPr lang="uk-UA" sz="6500" b="0" dirty="0" smtClean="0"/>
            <a:t/>
          </a:r>
          <a:br>
            <a:rPr lang="uk-UA" sz="6500" b="0" dirty="0" smtClean="0"/>
          </a:br>
          <a:endParaRPr lang="ru-RU" sz="6500" b="0" dirty="0"/>
        </a:p>
      </dgm:t>
    </dgm:pt>
    <dgm:pt modelId="{69EB85E2-8AFE-4E35-9A04-BC0CC8E1403F}" type="parTrans" cxnId="{953142EB-AB63-44BE-BFFB-0D8902620E9D}">
      <dgm:prSet/>
      <dgm:spPr/>
      <dgm:t>
        <a:bodyPr/>
        <a:lstStyle/>
        <a:p>
          <a:endParaRPr lang="ru-RU"/>
        </a:p>
      </dgm:t>
    </dgm:pt>
    <dgm:pt modelId="{F559DB10-3AD3-4EA2-A5E4-A8118E60EDF5}" type="sibTrans" cxnId="{953142EB-AB63-44BE-BFFB-0D8902620E9D}">
      <dgm:prSet/>
      <dgm:spPr/>
      <dgm:t>
        <a:bodyPr/>
        <a:lstStyle/>
        <a:p>
          <a:endParaRPr lang="ru-RU"/>
        </a:p>
      </dgm:t>
    </dgm:pt>
    <dgm:pt modelId="{1A40752B-7AB2-42D3-BA58-A74ED8C47B7F}" type="pres">
      <dgm:prSet presAssocID="{4DB319FE-3613-4300-A258-63C910ACFBDA}" presName="linear" presStyleCnt="0">
        <dgm:presLayoutVars>
          <dgm:animLvl val="lvl"/>
          <dgm:resizeHandles val="exact"/>
        </dgm:presLayoutVars>
      </dgm:prSet>
      <dgm:spPr/>
      <dgm:t>
        <a:bodyPr/>
        <a:lstStyle/>
        <a:p>
          <a:endParaRPr lang="ru-RU"/>
        </a:p>
      </dgm:t>
    </dgm:pt>
    <dgm:pt modelId="{AA27F470-4DF3-4496-8B9D-07991C1FE5E4}" type="pres">
      <dgm:prSet presAssocID="{440365BF-8209-410F-AC77-953E987993FC}" presName="parentText" presStyleLbl="node1" presStyleIdx="0" presStyleCnt="1">
        <dgm:presLayoutVars>
          <dgm:chMax val="0"/>
          <dgm:bulletEnabled val="1"/>
        </dgm:presLayoutVars>
      </dgm:prSet>
      <dgm:spPr/>
      <dgm:t>
        <a:bodyPr/>
        <a:lstStyle/>
        <a:p>
          <a:endParaRPr lang="ru-RU"/>
        </a:p>
      </dgm:t>
    </dgm:pt>
  </dgm:ptLst>
  <dgm:cxnLst>
    <dgm:cxn modelId="{461EA9E9-A546-4195-943F-4AA767E770A6}" type="presOf" srcId="{440365BF-8209-410F-AC77-953E987993FC}" destId="{AA27F470-4DF3-4496-8B9D-07991C1FE5E4}" srcOrd="0" destOrd="0" presId="urn:microsoft.com/office/officeart/2005/8/layout/vList2"/>
    <dgm:cxn modelId="{BDA42AC1-163B-47DE-A248-557C30A5E933}" type="presOf" srcId="{4DB319FE-3613-4300-A258-63C910ACFBDA}" destId="{1A40752B-7AB2-42D3-BA58-A74ED8C47B7F}" srcOrd="0" destOrd="0" presId="urn:microsoft.com/office/officeart/2005/8/layout/vList2"/>
    <dgm:cxn modelId="{953142EB-AB63-44BE-BFFB-0D8902620E9D}" srcId="{4DB319FE-3613-4300-A258-63C910ACFBDA}" destId="{440365BF-8209-410F-AC77-953E987993FC}" srcOrd="0" destOrd="0" parTransId="{69EB85E2-8AFE-4E35-9A04-BC0CC8E1403F}" sibTransId="{F559DB10-3AD3-4EA2-A5E4-A8118E60EDF5}"/>
    <dgm:cxn modelId="{43103396-26A5-471B-8455-4F81AA795549}" type="presParOf" srcId="{1A40752B-7AB2-42D3-BA58-A74ED8C47B7F}" destId="{AA27F470-4DF3-4496-8B9D-07991C1FE5E4}" srcOrd="0" destOrd="0" presId="urn:microsoft.com/office/officeart/2005/8/layout/vList2"/>
  </dgm:cxnLst>
  <dgm:bg/>
  <dgm:whole/>
</dgm:dataModel>
</file>

<file path=ppt/diagrams/data2.xml><?xml version="1.0" encoding="utf-8"?>
<dgm:dataModel xmlns:dgm="http://schemas.openxmlformats.org/drawingml/2006/diagram" xmlns:a="http://schemas.openxmlformats.org/drawingml/2006/main">
  <dgm:ptLst>
    <dgm:pt modelId="{692A1457-93C5-4457-AE7E-97E355174064}"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ru-RU"/>
        </a:p>
      </dgm:t>
    </dgm:pt>
    <dgm:pt modelId="{DCC4D556-ACBC-4D1A-8E5A-F01BA7477D67}">
      <dgm:prSet phldrT="[Текст]" custT="1"/>
      <dgm:spPr>
        <a:solidFill>
          <a:schemeClr val="accent4">
            <a:lumMod val="60000"/>
            <a:lumOff val="40000"/>
          </a:schemeClr>
        </a:solidFill>
      </dgm:spPr>
      <dgm:t>
        <a:bodyPr/>
        <a:lstStyle/>
        <a:p>
          <a:r>
            <a:rPr lang="uk-UA" sz="2800" dirty="0" smtClean="0">
              <a:latin typeface="Times New Roman" pitchFamily="18" charset="0"/>
              <a:cs typeface="Times New Roman" pitchFamily="18" charset="0"/>
            </a:rPr>
            <a:t>Прості</a:t>
          </a:r>
        </a:p>
        <a:p>
          <a:r>
            <a:rPr lang="uk-UA" sz="2800" dirty="0" smtClean="0">
              <a:latin typeface="Times New Roman" pitchFamily="18" charset="0"/>
              <a:cs typeface="Times New Roman" pitchFamily="18" charset="0"/>
            </a:rPr>
            <a:t>Складні</a:t>
          </a:r>
          <a:endParaRPr lang="ru-RU" sz="2800" dirty="0">
            <a:latin typeface="Times New Roman" pitchFamily="18" charset="0"/>
            <a:cs typeface="Times New Roman" pitchFamily="18" charset="0"/>
          </a:endParaRPr>
        </a:p>
      </dgm:t>
    </dgm:pt>
    <dgm:pt modelId="{43FE4E30-A16F-408F-9321-CB8FB7E417FE}" type="parTrans" cxnId="{6F594E0D-0339-41F6-854C-8AC68C4A97E4}">
      <dgm:prSet/>
      <dgm:spPr/>
      <dgm:t>
        <a:bodyPr/>
        <a:lstStyle/>
        <a:p>
          <a:endParaRPr lang="ru-RU"/>
        </a:p>
      </dgm:t>
    </dgm:pt>
    <dgm:pt modelId="{FD4C347D-B6A3-47BD-B1AD-D4948F96340B}" type="sibTrans" cxnId="{6F594E0D-0339-41F6-854C-8AC68C4A97E4}">
      <dgm:prSet/>
      <dgm:spPr/>
      <dgm:t>
        <a:bodyPr/>
        <a:lstStyle/>
        <a:p>
          <a:endParaRPr lang="ru-RU"/>
        </a:p>
      </dgm:t>
    </dgm:pt>
    <dgm:pt modelId="{617E400F-E4F6-4ACD-B1BA-342A1557C130}">
      <dgm:prSet phldrT="[Текст]" custT="1"/>
      <dgm:spPr>
        <a:solidFill>
          <a:schemeClr val="accent3">
            <a:lumMod val="75000"/>
          </a:schemeClr>
        </a:solidFill>
      </dgm:spPr>
      <dgm:t>
        <a:bodyPr/>
        <a:lstStyle/>
        <a:p>
          <a:r>
            <a:rPr lang="uk-UA" sz="2800" dirty="0" smtClean="0">
              <a:latin typeface="Times New Roman" pitchFamily="18" charset="0"/>
              <a:cs typeface="Times New Roman" pitchFamily="18" charset="0"/>
            </a:rPr>
            <a:t>Первинні</a:t>
          </a:r>
        </a:p>
        <a:p>
          <a:r>
            <a:rPr lang="uk-UA" sz="2800" dirty="0" smtClean="0">
              <a:latin typeface="Times New Roman" pitchFamily="18" charset="0"/>
              <a:cs typeface="Times New Roman" pitchFamily="18" charset="0"/>
            </a:rPr>
            <a:t>Вторинні</a:t>
          </a:r>
          <a:endParaRPr lang="ru-RU" sz="2800" dirty="0">
            <a:latin typeface="Times New Roman" pitchFamily="18" charset="0"/>
            <a:cs typeface="Times New Roman" pitchFamily="18" charset="0"/>
          </a:endParaRPr>
        </a:p>
      </dgm:t>
    </dgm:pt>
    <dgm:pt modelId="{7B500343-C929-45B0-A135-DC226B35EFF7}" type="parTrans" cxnId="{67B2D89D-5997-4D71-8DF2-E45F2D9EC2E0}">
      <dgm:prSet/>
      <dgm:spPr/>
      <dgm:t>
        <a:bodyPr/>
        <a:lstStyle/>
        <a:p>
          <a:endParaRPr lang="ru-RU"/>
        </a:p>
      </dgm:t>
    </dgm:pt>
    <dgm:pt modelId="{2675C2C7-C7DD-402C-9CF8-E93A8AEF904F}" type="sibTrans" cxnId="{67B2D89D-5997-4D71-8DF2-E45F2D9EC2E0}">
      <dgm:prSet/>
      <dgm:spPr/>
      <dgm:t>
        <a:bodyPr/>
        <a:lstStyle/>
        <a:p>
          <a:endParaRPr lang="ru-RU"/>
        </a:p>
      </dgm:t>
    </dgm:pt>
    <dgm:pt modelId="{7FC47302-D3AC-4BC1-B6E9-0EC6D2FD6FFD}">
      <dgm:prSet phldrT="[Текст]"/>
      <dgm:spPr>
        <a:solidFill>
          <a:schemeClr val="accent1">
            <a:lumMod val="50000"/>
          </a:schemeClr>
        </a:solidFill>
      </dgm:spPr>
      <dgm:t>
        <a:bodyPr/>
        <a:lstStyle/>
        <a:p>
          <a:r>
            <a:rPr lang="uk-UA" dirty="0" smtClean="0">
              <a:latin typeface="Times New Roman" pitchFamily="18" charset="0"/>
              <a:cs typeface="Times New Roman" pitchFamily="18" charset="0"/>
            </a:rPr>
            <a:t>Позитивні</a:t>
          </a:r>
        </a:p>
        <a:p>
          <a:r>
            <a:rPr lang="uk-UA" dirty="0" smtClean="0">
              <a:latin typeface="Times New Roman" pitchFamily="18" charset="0"/>
              <a:cs typeface="Times New Roman" pitchFamily="18" charset="0"/>
            </a:rPr>
            <a:t>Негативні</a:t>
          </a:r>
        </a:p>
        <a:p>
          <a:r>
            <a:rPr lang="uk-UA" dirty="0" smtClean="0">
              <a:latin typeface="Times New Roman" pitchFamily="18" charset="0"/>
              <a:cs typeface="Times New Roman" pitchFamily="18" charset="0"/>
            </a:rPr>
            <a:t>Нейтральні</a:t>
          </a:r>
          <a:endParaRPr lang="ru-RU" dirty="0">
            <a:latin typeface="Times New Roman" pitchFamily="18" charset="0"/>
            <a:cs typeface="Times New Roman" pitchFamily="18" charset="0"/>
          </a:endParaRPr>
        </a:p>
      </dgm:t>
    </dgm:pt>
    <dgm:pt modelId="{72C590C4-7487-44B5-9201-9DBDEFDCE787}" type="parTrans" cxnId="{1A68DD4F-890B-413D-B225-29621A9F9B03}">
      <dgm:prSet/>
      <dgm:spPr/>
      <dgm:t>
        <a:bodyPr/>
        <a:lstStyle/>
        <a:p>
          <a:endParaRPr lang="ru-RU"/>
        </a:p>
      </dgm:t>
    </dgm:pt>
    <dgm:pt modelId="{CBA42920-E07B-49B9-909A-E0812D857778}" type="sibTrans" cxnId="{1A68DD4F-890B-413D-B225-29621A9F9B03}">
      <dgm:prSet/>
      <dgm:spPr/>
      <dgm:t>
        <a:bodyPr/>
        <a:lstStyle/>
        <a:p>
          <a:endParaRPr lang="ru-RU"/>
        </a:p>
      </dgm:t>
    </dgm:pt>
    <dgm:pt modelId="{968CE434-F554-4902-B2A0-478C0B23C293}">
      <dgm:prSet phldrT="[Текст]"/>
      <dgm:spPr>
        <a:solidFill>
          <a:schemeClr val="accent2">
            <a:lumMod val="75000"/>
          </a:schemeClr>
        </a:solidFill>
      </dgm:spPr>
      <dgm:t>
        <a:bodyPr/>
        <a:lstStyle/>
        <a:p>
          <a:r>
            <a:rPr lang="uk-UA" dirty="0" smtClean="0">
              <a:latin typeface="Times New Roman" pitchFamily="18" charset="0"/>
              <a:cs typeface="Times New Roman" pitchFamily="18" charset="0"/>
            </a:rPr>
            <a:t>Вищі</a:t>
          </a:r>
        </a:p>
        <a:p>
          <a:r>
            <a:rPr lang="uk-UA" dirty="0" smtClean="0">
              <a:latin typeface="Times New Roman" pitchFamily="18" charset="0"/>
              <a:cs typeface="Times New Roman" pitchFamily="18" charset="0"/>
            </a:rPr>
            <a:t>Примітивні(нижчі</a:t>
          </a:r>
          <a:r>
            <a:rPr lang="uk-UA" dirty="0" smtClean="0"/>
            <a:t>)</a:t>
          </a:r>
          <a:endParaRPr lang="ru-RU" dirty="0"/>
        </a:p>
      </dgm:t>
    </dgm:pt>
    <dgm:pt modelId="{12EA2C7D-8261-4D9A-93FF-5C39A0B42986}" type="parTrans" cxnId="{04120CC2-5983-48A8-9C09-FE47548CDE4F}">
      <dgm:prSet/>
      <dgm:spPr/>
      <dgm:t>
        <a:bodyPr/>
        <a:lstStyle/>
        <a:p>
          <a:endParaRPr lang="ru-RU"/>
        </a:p>
      </dgm:t>
    </dgm:pt>
    <dgm:pt modelId="{DF0A7A45-D02B-4E4F-88F3-58851C5896EE}" type="sibTrans" cxnId="{04120CC2-5983-48A8-9C09-FE47548CDE4F}">
      <dgm:prSet/>
      <dgm:spPr/>
      <dgm:t>
        <a:bodyPr/>
        <a:lstStyle/>
        <a:p>
          <a:endParaRPr lang="ru-RU"/>
        </a:p>
      </dgm:t>
    </dgm:pt>
    <dgm:pt modelId="{7B420585-8EF5-47BC-B491-99DC6F31DF81}">
      <dgm:prSet phldrT="[Текст]"/>
      <dgm:spPr>
        <a:solidFill>
          <a:schemeClr val="accent2">
            <a:lumMod val="50000"/>
          </a:schemeClr>
        </a:solidFill>
      </dgm:spPr>
      <dgm:t>
        <a:bodyPr/>
        <a:lstStyle/>
        <a:p>
          <a:r>
            <a:rPr lang="uk-UA" dirty="0" err="1" smtClean="0">
              <a:latin typeface="Times New Roman" pitchFamily="18" charset="0"/>
              <a:cs typeface="Times New Roman" pitchFamily="18" charset="0"/>
            </a:rPr>
            <a:t>Стенічні</a:t>
          </a:r>
          <a:endParaRPr lang="uk-UA" dirty="0" smtClean="0">
            <a:latin typeface="Times New Roman" pitchFamily="18" charset="0"/>
            <a:cs typeface="Times New Roman" pitchFamily="18" charset="0"/>
          </a:endParaRPr>
        </a:p>
        <a:p>
          <a:r>
            <a:rPr lang="uk-UA" dirty="0" smtClean="0">
              <a:latin typeface="Times New Roman" pitchFamily="18" charset="0"/>
              <a:cs typeface="Times New Roman" pitchFamily="18" charset="0"/>
            </a:rPr>
            <a:t>Астенічні</a:t>
          </a:r>
          <a:endParaRPr lang="ru-RU" dirty="0">
            <a:latin typeface="Times New Roman" pitchFamily="18" charset="0"/>
            <a:cs typeface="Times New Roman" pitchFamily="18" charset="0"/>
          </a:endParaRPr>
        </a:p>
      </dgm:t>
    </dgm:pt>
    <dgm:pt modelId="{19A6FE26-8AA9-4E00-AD19-680931843688}" type="parTrans" cxnId="{2B22BBF6-043E-4694-86DB-9A3C2109FFCE}">
      <dgm:prSet/>
      <dgm:spPr/>
      <dgm:t>
        <a:bodyPr/>
        <a:lstStyle/>
        <a:p>
          <a:endParaRPr lang="ru-RU"/>
        </a:p>
      </dgm:t>
    </dgm:pt>
    <dgm:pt modelId="{28025238-4D54-48A6-ABAE-A3438E03B66E}" type="sibTrans" cxnId="{2B22BBF6-043E-4694-86DB-9A3C2109FFCE}">
      <dgm:prSet/>
      <dgm:spPr/>
      <dgm:t>
        <a:bodyPr/>
        <a:lstStyle/>
        <a:p>
          <a:endParaRPr lang="ru-RU"/>
        </a:p>
      </dgm:t>
    </dgm:pt>
    <dgm:pt modelId="{FE977763-C0E3-417F-8637-D1E8A9A05690}" type="pres">
      <dgm:prSet presAssocID="{692A1457-93C5-4457-AE7E-97E355174064}" presName="diagram" presStyleCnt="0">
        <dgm:presLayoutVars>
          <dgm:dir/>
          <dgm:resizeHandles val="exact"/>
        </dgm:presLayoutVars>
      </dgm:prSet>
      <dgm:spPr/>
      <dgm:t>
        <a:bodyPr/>
        <a:lstStyle/>
        <a:p>
          <a:endParaRPr lang="ru-RU"/>
        </a:p>
      </dgm:t>
    </dgm:pt>
    <dgm:pt modelId="{5E27027C-5970-49F6-8BF4-AA36BAEDD2E5}" type="pres">
      <dgm:prSet presAssocID="{DCC4D556-ACBC-4D1A-8E5A-F01BA7477D67}" presName="node" presStyleLbl="node1" presStyleIdx="0" presStyleCnt="5">
        <dgm:presLayoutVars>
          <dgm:bulletEnabled val="1"/>
        </dgm:presLayoutVars>
      </dgm:prSet>
      <dgm:spPr/>
      <dgm:t>
        <a:bodyPr/>
        <a:lstStyle/>
        <a:p>
          <a:endParaRPr lang="ru-RU"/>
        </a:p>
      </dgm:t>
    </dgm:pt>
    <dgm:pt modelId="{2174A3E4-9AA5-4B3C-B756-3CEFAD439222}" type="pres">
      <dgm:prSet presAssocID="{FD4C347D-B6A3-47BD-B1AD-D4948F96340B}" presName="sibTrans" presStyleCnt="0"/>
      <dgm:spPr/>
    </dgm:pt>
    <dgm:pt modelId="{BBA9C90A-DCC2-4A0F-B8DE-2005AC68971F}" type="pres">
      <dgm:prSet presAssocID="{617E400F-E4F6-4ACD-B1BA-342A1557C130}" presName="node" presStyleLbl="node1" presStyleIdx="1" presStyleCnt="5">
        <dgm:presLayoutVars>
          <dgm:bulletEnabled val="1"/>
        </dgm:presLayoutVars>
      </dgm:prSet>
      <dgm:spPr/>
      <dgm:t>
        <a:bodyPr/>
        <a:lstStyle/>
        <a:p>
          <a:endParaRPr lang="ru-RU"/>
        </a:p>
      </dgm:t>
    </dgm:pt>
    <dgm:pt modelId="{0A0D8E5C-1F6E-4871-A1BD-A92A7F003C4A}" type="pres">
      <dgm:prSet presAssocID="{2675C2C7-C7DD-402C-9CF8-E93A8AEF904F}" presName="sibTrans" presStyleCnt="0"/>
      <dgm:spPr/>
    </dgm:pt>
    <dgm:pt modelId="{86C8709F-664E-4443-B34C-9FE3A73520AC}" type="pres">
      <dgm:prSet presAssocID="{7FC47302-D3AC-4BC1-B6E9-0EC6D2FD6FFD}" presName="node" presStyleLbl="node1" presStyleIdx="2" presStyleCnt="5">
        <dgm:presLayoutVars>
          <dgm:bulletEnabled val="1"/>
        </dgm:presLayoutVars>
      </dgm:prSet>
      <dgm:spPr/>
      <dgm:t>
        <a:bodyPr/>
        <a:lstStyle/>
        <a:p>
          <a:endParaRPr lang="ru-RU"/>
        </a:p>
      </dgm:t>
    </dgm:pt>
    <dgm:pt modelId="{9039B22F-99A1-49B6-808A-544F2B42A58C}" type="pres">
      <dgm:prSet presAssocID="{CBA42920-E07B-49B9-909A-E0812D857778}" presName="sibTrans" presStyleCnt="0"/>
      <dgm:spPr/>
    </dgm:pt>
    <dgm:pt modelId="{D8A38A2E-4262-4EFC-8125-8D7C0CC324CB}" type="pres">
      <dgm:prSet presAssocID="{968CE434-F554-4902-B2A0-478C0B23C293}" presName="node" presStyleLbl="node1" presStyleIdx="3" presStyleCnt="5">
        <dgm:presLayoutVars>
          <dgm:bulletEnabled val="1"/>
        </dgm:presLayoutVars>
      </dgm:prSet>
      <dgm:spPr/>
      <dgm:t>
        <a:bodyPr/>
        <a:lstStyle/>
        <a:p>
          <a:endParaRPr lang="ru-RU"/>
        </a:p>
      </dgm:t>
    </dgm:pt>
    <dgm:pt modelId="{01DD759B-642F-4E64-BF20-ED29DE4BE00A}" type="pres">
      <dgm:prSet presAssocID="{DF0A7A45-D02B-4E4F-88F3-58851C5896EE}" presName="sibTrans" presStyleCnt="0"/>
      <dgm:spPr/>
    </dgm:pt>
    <dgm:pt modelId="{EDD80782-4391-464D-99EB-225827A3C5BE}" type="pres">
      <dgm:prSet presAssocID="{7B420585-8EF5-47BC-B491-99DC6F31DF81}" presName="node" presStyleLbl="node1" presStyleIdx="4" presStyleCnt="5">
        <dgm:presLayoutVars>
          <dgm:bulletEnabled val="1"/>
        </dgm:presLayoutVars>
      </dgm:prSet>
      <dgm:spPr/>
      <dgm:t>
        <a:bodyPr/>
        <a:lstStyle/>
        <a:p>
          <a:endParaRPr lang="ru-RU"/>
        </a:p>
      </dgm:t>
    </dgm:pt>
  </dgm:ptLst>
  <dgm:cxnLst>
    <dgm:cxn modelId="{60EB886C-A7F2-4D74-A742-01CDE9E9C5C5}" type="presOf" srcId="{617E400F-E4F6-4ACD-B1BA-342A1557C130}" destId="{BBA9C90A-DCC2-4A0F-B8DE-2005AC68971F}" srcOrd="0" destOrd="0" presId="urn:microsoft.com/office/officeart/2005/8/layout/default"/>
    <dgm:cxn modelId="{E8A83326-434C-4791-A8EA-CC5E08E831FF}" type="presOf" srcId="{DCC4D556-ACBC-4D1A-8E5A-F01BA7477D67}" destId="{5E27027C-5970-49F6-8BF4-AA36BAEDD2E5}" srcOrd="0" destOrd="0" presId="urn:microsoft.com/office/officeart/2005/8/layout/default"/>
    <dgm:cxn modelId="{E4EC924E-EED5-40FB-A9A0-9863E617EB3B}" type="presOf" srcId="{7FC47302-D3AC-4BC1-B6E9-0EC6D2FD6FFD}" destId="{86C8709F-664E-4443-B34C-9FE3A73520AC}" srcOrd="0" destOrd="0" presId="urn:microsoft.com/office/officeart/2005/8/layout/default"/>
    <dgm:cxn modelId="{1F4E9758-A786-43FD-B429-E0611C8D6BE9}" type="presOf" srcId="{7B420585-8EF5-47BC-B491-99DC6F31DF81}" destId="{EDD80782-4391-464D-99EB-225827A3C5BE}" srcOrd="0" destOrd="0" presId="urn:microsoft.com/office/officeart/2005/8/layout/default"/>
    <dgm:cxn modelId="{1A68DD4F-890B-413D-B225-29621A9F9B03}" srcId="{692A1457-93C5-4457-AE7E-97E355174064}" destId="{7FC47302-D3AC-4BC1-B6E9-0EC6D2FD6FFD}" srcOrd="2" destOrd="0" parTransId="{72C590C4-7487-44B5-9201-9DBDEFDCE787}" sibTransId="{CBA42920-E07B-49B9-909A-E0812D857778}"/>
    <dgm:cxn modelId="{F919A8C3-94E8-4E2B-87C0-7E6F9A11B53E}" type="presOf" srcId="{692A1457-93C5-4457-AE7E-97E355174064}" destId="{FE977763-C0E3-417F-8637-D1E8A9A05690}" srcOrd="0" destOrd="0" presId="urn:microsoft.com/office/officeart/2005/8/layout/default"/>
    <dgm:cxn modelId="{67B2D89D-5997-4D71-8DF2-E45F2D9EC2E0}" srcId="{692A1457-93C5-4457-AE7E-97E355174064}" destId="{617E400F-E4F6-4ACD-B1BA-342A1557C130}" srcOrd="1" destOrd="0" parTransId="{7B500343-C929-45B0-A135-DC226B35EFF7}" sibTransId="{2675C2C7-C7DD-402C-9CF8-E93A8AEF904F}"/>
    <dgm:cxn modelId="{04120CC2-5983-48A8-9C09-FE47548CDE4F}" srcId="{692A1457-93C5-4457-AE7E-97E355174064}" destId="{968CE434-F554-4902-B2A0-478C0B23C293}" srcOrd="3" destOrd="0" parTransId="{12EA2C7D-8261-4D9A-93FF-5C39A0B42986}" sibTransId="{DF0A7A45-D02B-4E4F-88F3-58851C5896EE}"/>
    <dgm:cxn modelId="{6F594E0D-0339-41F6-854C-8AC68C4A97E4}" srcId="{692A1457-93C5-4457-AE7E-97E355174064}" destId="{DCC4D556-ACBC-4D1A-8E5A-F01BA7477D67}" srcOrd="0" destOrd="0" parTransId="{43FE4E30-A16F-408F-9321-CB8FB7E417FE}" sibTransId="{FD4C347D-B6A3-47BD-B1AD-D4948F96340B}"/>
    <dgm:cxn modelId="{09520FEC-8DB8-4623-857B-7AEAC76C1036}" type="presOf" srcId="{968CE434-F554-4902-B2A0-478C0B23C293}" destId="{D8A38A2E-4262-4EFC-8125-8D7C0CC324CB}" srcOrd="0" destOrd="0" presId="urn:microsoft.com/office/officeart/2005/8/layout/default"/>
    <dgm:cxn modelId="{2B22BBF6-043E-4694-86DB-9A3C2109FFCE}" srcId="{692A1457-93C5-4457-AE7E-97E355174064}" destId="{7B420585-8EF5-47BC-B491-99DC6F31DF81}" srcOrd="4" destOrd="0" parTransId="{19A6FE26-8AA9-4E00-AD19-680931843688}" sibTransId="{28025238-4D54-48A6-ABAE-A3438E03B66E}"/>
    <dgm:cxn modelId="{E1000866-BAAB-4745-97D9-1E53E82B92EB}" type="presParOf" srcId="{FE977763-C0E3-417F-8637-D1E8A9A05690}" destId="{5E27027C-5970-49F6-8BF4-AA36BAEDD2E5}" srcOrd="0" destOrd="0" presId="urn:microsoft.com/office/officeart/2005/8/layout/default"/>
    <dgm:cxn modelId="{2F66F242-D14D-4E0B-9BEF-B30B0BA663E7}" type="presParOf" srcId="{FE977763-C0E3-417F-8637-D1E8A9A05690}" destId="{2174A3E4-9AA5-4B3C-B756-3CEFAD439222}" srcOrd="1" destOrd="0" presId="urn:microsoft.com/office/officeart/2005/8/layout/default"/>
    <dgm:cxn modelId="{0151FAB1-4B3C-4FF5-B5CE-10B8013A6DCB}" type="presParOf" srcId="{FE977763-C0E3-417F-8637-D1E8A9A05690}" destId="{BBA9C90A-DCC2-4A0F-B8DE-2005AC68971F}" srcOrd="2" destOrd="0" presId="urn:microsoft.com/office/officeart/2005/8/layout/default"/>
    <dgm:cxn modelId="{4A043233-2C2A-4A4A-9468-827C48B2D1D4}" type="presParOf" srcId="{FE977763-C0E3-417F-8637-D1E8A9A05690}" destId="{0A0D8E5C-1F6E-4871-A1BD-A92A7F003C4A}" srcOrd="3" destOrd="0" presId="urn:microsoft.com/office/officeart/2005/8/layout/default"/>
    <dgm:cxn modelId="{E3CD7B51-9EAB-42DC-8B21-E98A790BCA14}" type="presParOf" srcId="{FE977763-C0E3-417F-8637-D1E8A9A05690}" destId="{86C8709F-664E-4443-B34C-9FE3A73520AC}" srcOrd="4" destOrd="0" presId="urn:microsoft.com/office/officeart/2005/8/layout/default"/>
    <dgm:cxn modelId="{FD58A850-0450-4D3E-BD69-1F5EBBE296E1}" type="presParOf" srcId="{FE977763-C0E3-417F-8637-D1E8A9A05690}" destId="{9039B22F-99A1-49B6-808A-544F2B42A58C}" srcOrd="5" destOrd="0" presId="urn:microsoft.com/office/officeart/2005/8/layout/default"/>
    <dgm:cxn modelId="{D7128459-C518-41F9-BD25-77035E149064}" type="presParOf" srcId="{FE977763-C0E3-417F-8637-D1E8A9A05690}" destId="{D8A38A2E-4262-4EFC-8125-8D7C0CC324CB}" srcOrd="6" destOrd="0" presId="urn:microsoft.com/office/officeart/2005/8/layout/default"/>
    <dgm:cxn modelId="{FBCAE235-6B6A-4775-B2A9-4D7F0A7FCF7A}" type="presParOf" srcId="{FE977763-C0E3-417F-8637-D1E8A9A05690}" destId="{01DD759B-642F-4E64-BF20-ED29DE4BE00A}" srcOrd="7" destOrd="0" presId="urn:microsoft.com/office/officeart/2005/8/layout/default"/>
    <dgm:cxn modelId="{5F79A05C-A148-4E06-B204-993687F4ACCF}" type="presParOf" srcId="{FE977763-C0E3-417F-8637-D1E8A9A05690}" destId="{EDD80782-4391-464D-99EB-225827A3C5BE}" srcOrd="8" destOrd="0" presId="urn:microsoft.com/office/officeart/2005/8/layout/default"/>
  </dgm:cxnLst>
  <dgm:bg/>
  <dgm:whole/>
</dgm:dataModel>
</file>

<file path=ppt/diagrams/data3.xml><?xml version="1.0" encoding="utf-8"?>
<dgm:dataModel xmlns:dgm="http://schemas.openxmlformats.org/drawingml/2006/diagram" xmlns:a="http://schemas.openxmlformats.org/drawingml/2006/main">
  <dgm:ptLst>
    <dgm:pt modelId="{DD066734-8777-40AD-A038-E6161B963248}"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ru-RU"/>
        </a:p>
      </dgm:t>
    </dgm:pt>
    <dgm:pt modelId="{72448F9D-814A-4D6D-BB70-C875A96DE798}">
      <dgm:prSet custT="1"/>
      <dgm:spPr>
        <a:solidFill>
          <a:schemeClr val="accent4">
            <a:lumMod val="75000"/>
          </a:schemeClr>
        </a:solidFill>
      </dgm:spPr>
      <dgm:t>
        <a:bodyPr/>
        <a:lstStyle/>
        <a:p>
          <a:r>
            <a:rPr lang="ru-RU" sz="2400" u="sng" dirty="0" err="1" smtClean="0">
              <a:latin typeface="Times New Roman" pitchFamily="18" charset="0"/>
              <a:cs typeface="Times New Roman" pitchFamily="18" charset="0"/>
            </a:rPr>
            <a:t>Інтенсивність</a:t>
          </a:r>
          <a:r>
            <a:rPr lang="ru-RU" sz="2400" u="sng"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свідчить</a:t>
          </a:r>
          <a:r>
            <a:rPr lang="ru-RU" sz="2400" dirty="0" smtClean="0">
              <a:latin typeface="Times New Roman" pitchFamily="18" charset="0"/>
              <a:cs typeface="Times New Roman" pitchFamily="18" charset="0"/>
            </a:rPr>
            <a:t> про </a:t>
          </a:r>
          <a:r>
            <a:rPr lang="ru-RU" sz="2400" dirty="0" err="1" smtClean="0">
              <a:latin typeface="Times New Roman" pitchFamily="18" charset="0"/>
              <a:cs typeface="Times New Roman" pitchFamily="18" charset="0"/>
            </a:rPr>
            <a:t>ступінь</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вираженості</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емоційного</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явища</a:t>
          </a:r>
          <a:r>
            <a:rPr lang="ru-RU" sz="1600" dirty="0" smtClean="0"/>
            <a:t>.</a:t>
          </a:r>
          <a:endParaRPr lang="ru-RU" sz="1600" dirty="0"/>
        </a:p>
      </dgm:t>
    </dgm:pt>
    <dgm:pt modelId="{4ECC57EB-4B53-4F52-ADA2-F08DA06992E1}" type="parTrans" cxnId="{E14C370A-60A9-41DD-BDB1-89C7877B1DE2}">
      <dgm:prSet/>
      <dgm:spPr/>
      <dgm:t>
        <a:bodyPr/>
        <a:lstStyle/>
        <a:p>
          <a:endParaRPr lang="ru-RU"/>
        </a:p>
      </dgm:t>
    </dgm:pt>
    <dgm:pt modelId="{21E31041-63F1-44F5-A494-80A49F099808}" type="sibTrans" cxnId="{E14C370A-60A9-41DD-BDB1-89C7877B1DE2}">
      <dgm:prSet/>
      <dgm:spPr/>
      <dgm:t>
        <a:bodyPr/>
        <a:lstStyle/>
        <a:p>
          <a:endParaRPr lang="ru-RU"/>
        </a:p>
      </dgm:t>
    </dgm:pt>
    <dgm:pt modelId="{A9FAAC70-0D00-4B13-B6AF-A2DF2B55B95B}">
      <dgm:prSet custT="1"/>
      <dgm:spPr>
        <a:solidFill>
          <a:schemeClr val="accent1">
            <a:lumMod val="75000"/>
          </a:schemeClr>
        </a:solidFill>
      </dgm:spPr>
      <dgm:t>
        <a:bodyPr/>
        <a:lstStyle/>
        <a:p>
          <a:r>
            <a:rPr lang="ru-RU" sz="2400" u="sng" dirty="0" err="1" smtClean="0">
              <a:latin typeface="Times New Roman" pitchFamily="18" charset="0"/>
              <a:cs typeface="Times New Roman" pitchFamily="18" charset="0"/>
            </a:rPr>
            <a:t>Активність</a:t>
          </a:r>
          <a:r>
            <a:rPr lang="ru-RU" sz="2400" u="sng"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здатність</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емоцій</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певним</a:t>
          </a:r>
          <a:r>
            <a:rPr lang="ru-RU" sz="2400" dirty="0" smtClean="0">
              <a:latin typeface="Times New Roman" pitchFamily="18" charset="0"/>
              <a:cs typeface="Times New Roman" pitchFamily="18" charset="0"/>
            </a:rPr>
            <a:t> чином </a:t>
          </a:r>
          <a:r>
            <a:rPr lang="ru-RU" sz="2400" dirty="0" err="1" smtClean="0">
              <a:latin typeface="Times New Roman" pitchFamily="18" charset="0"/>
              <a:cs typeface="Times New Roman" pitchFamily="18" charset="0"/>
            </a:rPr>
            <a:t>впливати</a:t>
          </a:r>
          <a:r>
            <a:rPr lang="ru-RU" sz="2400" dirty="0" smtClean="0">
              <a:latin typeface="Times New Roman" pitchFamily="18" charset="0"/>
              <a:cs typeface="Times New Roman" pitchFamily="18" charset="0"/>
            </a:rPr>
            <a:t> на </a:t>
          </a:r>
          <a:r>
            <a:rPr lang="ru-RU" sz="2400" dirty="0" err="1" smtClean="0">
              <a:latin typeface="Times New Roman" pitchFamily="18" charset="0"/>
              <a:cs typeface="Times New Roman" pitchFamily="18" charset="0"/>
            </a:rPr>
            <a:t>діяльність</a:t>
          </a:r>
          <a:endParaRPr lang="ru-RU" sz="2400" dirty="0">
            <a:latin typeface="Times New Roman" pitchFamily="18" charset="0"/>
            <a:cs typeface="Times New Roman" pitchFamily="18" charset="0"/>
          </a:endParaRPr>
        </a:p>
      </dgm:t>
    </dgm:pt>
    <dgm:pt modelId="{4771E1C9-4CF6-4991-AFC7-A2BD23DA1EF1}" type="parTrans" cxnId="{2BF3CF6C-CEC5-40FA-8C9D-6B3AEB76C075}">
      <dgm:prSet/>
      <dgm:spPr/>
      <dgm:t>
        <a:bodyPr/>
        <a:lstStyle/>
        <a:p>
          <a:endParaRPr lang="ru-RU"/>
        </a:p>
      </dgm:t>
    </dgm:pt>
    <dgm:pt modelId="{BFB84DDC-A4CD-4929-8639-B045D6502E33}" type="sibTrans" cxnId="{2BF3CF6C-CEC5-40FA-8C9D-6B3AEB76C075}">
      <dgm:prSet/>
      <dgm:spPr/>
      <dgm:t>
        <a:bodyPr/>
        <a:lstStyle/>
        <a:p>
          <a:endParaRPr lang="ru-RU"/>
        </a:p>
      </dgm:t>
    </dgm:pt>
    <dgm:pt modelId="{AB155D8C-57E5-44CD-8CAA-C7E84041C6B9}">
      <dgm:prSet custT="1"/>
      <dgm:spPr>
        <a:solidFill>
          <a:schemeClr val="accent3">
            <a:lumMod val="75000"/>
          </a:schemeClr>
        </a:solidFill>
      </dgm:spPr>
      <dgm:t>
        <a:bodyPr/>
        <a:lstStyle/>
        <a:p>
          <a:r>
            <a:rPr lang="ru-RU" sz="2400" u="sng" dirty="0" err="1" smtClean="0">
              <a:latin typeface="Times New Roman" pitchFamily="18" charset="0"/>
              <a:cs typeface="Times New Roman" pitchFamily="18" charset="0"/>
            </a:rPr>
            <a:t>Глибина</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залежить</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від</a:t>
          </a:r>
          <a:r>
            <a:rPr lang="ru-RU" sz="2400" dirty="0" smtClean="0">
              <a:latin typeface="Times New Roman" pitchFamily="18" charset="0"/>
              <a:cs typeface="Times New Roman" pitchFamily="18" charset="0"/>
            </a:rPr>
            <a:t> того, </a:t>
          </a:r>
          <a:r>
            <a:rPr lang="ru-RU" sz="2400" dirty="0" err="1" smtClean="0">
              <a:latin typeface="Times New Roman" pitchFamily="18" charset="0"/>
              <a:cs typeface="Times New Roman" pitchFamily="18" charset="0"/>
            </a:rPr>
            <a:t>якими</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подіями</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емоційні</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явища</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викликані</a:t>
          </a:r>
          <a:endParaRPr lang="ru-RU" sz="2400" dirty="0">
            <a:latin typeface="Times New Roman" pitchFamily="18" charset="0"/>
            <a:cs typeface="Times New Roman" pitchFamily="18" charset="0"/>
          </a:endParaRPr>
        </a:p>
      </dgm:t>
    </dgm:pt>
    <dgm:pt modelId="{2B18F0A8-BA3C-46BF-AF52-3C7CFB80F589}" type="parTrans" cxnId="{9B433E42-2453-497D-ABBF-A41B90BD7934}">
      <dgm:prSet/>
      <dgm:spPr/>
      <dgm:t>
        <a:bodyPr/>
        <a:lstStyle/>
        <a:p>
          <a:endParaRPr lang="ru-RU"/>
        </a:p>
      </dgm:t>
    </dgm:pt>
    <dgm:pt modelId="{CD2D60FD-064F-4687-99AF-A908F50BAB61}" type="sibTrans" cxnId="{9B433E42-2453-497D-ABBF-A41B90BD7934}">
      <dgm:prSet/>
      <dgm:spPr/>
      <dgm:t>
        <a:bodyPr/>
        <a:lstStyle/>
        <a:p>
          <a:endParaRPr lang="ru-RU"/>
        </a:p>
      </dgm:t>
    </dgm:pt>
    <dgm:pt modelId="{1CC39BA7-8C17-480A-9BA4-A063DF273337}" type="pres">
      <dgm:prSet presAssocID="{DD066734-8777-40AD-A038-E6161B963248}" presName="Name0" presStyleCnt="0">
        <dgm:presLayoutVars>
          <dgm:chPref val="1"/>
          <dgm:dir/>
          <dgm:animOne val="branch"/>
          <dgm:animLvl val="lvl"/>
          <dgm:resizeHandles/>
        </dgm:presLayoutVars>
      </dgm:prSet>
      <dgm:spPr/>
      <dgm:t>
        <a:bodyPr/>
        <a:lstStyle/>
        <a:p>
          <a:endParaRPr lang="ru-RU"/>
        </a:p>
      </dgm:t>
    </dgm:pt>
    <dgm:pt modelId="{F39E7CA9-406B-4905-B543-2E4270B9EDA2}" type="pres">
      <dgm:prSet presAssocID="{72448F9D-814A-4D6D-BB70-C875A96DE798}" presName="vertOne" presStyleCnt="0"/>
      <dgm:spPr/>
    </dgm:pt>
    <dgm:pt modelId="{C50A4663-2F33-4EC0-9851-14B854F4E719}" type="pres">
      <dgm:prSet presAssocID="{72448F9D-814A-4D6D-BB70-C875A96DE798}" presName="txOne" presStyleLbl="node0" presStyleIdx="0" presStyleCnt="3" custScaleX="125902" custScaleY="85417">
        <dgm:presLayoutVars>
          <dgm:chPref val="3"/>
        </dgm:presLayoutVars>
      </dgm:prSet>
      <dgm:spPr/>
      <dgm:t>
        <a:bodyPr/>
        <a:lstStyle/>
        <a:p>
          <a:endParaRPr lang="ru-RU"/>
        </a:p>
      </dgm:t>
    </dgm:pt>
    <dgm:pt modelId="{00FDFD86-0EC2-47B9-98B5-6F2AA7C2AE8C}" type="pres">
      <dgm:prSet presAssocID="{72448F9D-814A-4D6D-BB70-C875A96DE798}" presName="horzOne" presStyleCnt="0"/>
      <dgm:spPr/>
    </dgm:pt>
    <dgm:pt modelId="{381039D3-AA1A-4DAC-886C-E6247E2EF2EE}" type="pres">
      <dgm:prSet presAssocID="{21E31041-63F1-44F5-A494-80A49F099808}" presName="sibSpaceOne" presStyleCnt="0"/>
      <dgm:spPr/>
    </dgm:pt>
    <dgm:pt modelId="{53598A02-8124-4942-A0E0-C5134F0AE2D8}" type="pres">
      <dgm:prSet presAssocID="{AB155D8C-57E5-44CD-8CAA-C7E84041C6B9}" presName="vertOne" presStyleCnt="0"/>
      <dgm:spPr/>
    </dgm:pt>
    <dgm:pt modelId="{329B9D4C-6F12-45F6-BB5C-C5DAD492AD23}" type="pres">
      <dgm:prSet presAssocID="{AB155D8C-57E5-44CD-8CAA-C7E84041C6B9}" presName="txOne" presStyleLbl="node0" presStyleIdx="1" presStyleCnt="3" custScaleX="165523" custScaleY="89684" custLinFactX="56465" custLinFactNeighborX="100000" custLinFactNeighborY="50">
        <dgm:presLayoutVars>
          <dgm:chPref val="3"/>
        </dgm:presLayoutVars>
      </dgm:prSet>
      <dgm:spPr/>
      <dgm:t>
        <a:bodyPr/>
        <a:lstStyle/>
        <a:p>
          <a:endParaRPr lang="ru-RU"/>
        </a:p>
      </dgm:t>
    </dgm:pt>
    <dgm:pt modelId="{F7F2DE7B-A627-4AE6-90CB-0CB5FE41A786}" type="pres">
      <dgm:prSet presAssocID="{AB155D8C-57E5-44CD-8CAA-C7E84041C6B9}" presName="horzOne" presStyleCnt="0"/>
      <dgm:spPr/>
    </dgm:pt>
    <dgm:pt modelId="{E5EB81FC-F69C-4218-B143-219BC7E603B9}" type="pres">
      <dgm:prSet presAssocID="{CD2D60FD-064F-4687-99AF-A908F50BAB61}" presName="sibSpaceOne" presStyleCnt="0"/>
      <dgm:spPr/>
    </dgm:pt>
    <dgm:pt modelId="{8FDBC040-1AD3-4143-8392-82D0DCCD81E9}" type="pres">
      <dgm:prSet presAssocID="{A9FAAC70-0D00-4B13-B6AF-A2DF2B55B95B}" presName="vertOne" presStyleCnt="0"/>
      <dgm:spPr/>
    </dgm:pt>
    <dgm:pt modelId="{A4C6972B-98E5-43CE-BCAB-3372CFAC5DCF}" type="pres">
      <dgm:prSet presAssocID="{A9FAAC70-0D00-4B13-B6AF-A2DF2B55B95B}" presName="txOne" presStyleLbl="node0" presStyleIdx="2" presStyleCnt="3" custScaleX="139428" custScaleY="86157" custLinFactX="-76340" custLinFactNeighborX="-100000" custLinFactNeighborY="50">
        <dgm:presLayoutVars>
          <dgm:chPref val="3"/>
        </dgm:presLayoutVars>
      </dgm:prSet>
      <dgm:spPr/>
      <dgm:t>
        <a:bodyPr/>
        <a:lstStyle/>
        <a:p>
          <a:endParaRPr lang="ru-RU"/>
        </a:p>
      </dgm:t>
    </dgm:pt>
    <dgm:pt modelId="{144AEF7B-AAB6-4491-9821-EFA4D4548AA7}" type="pres">
      <dgm:prSet presAssocID="{A9FAAC70-0D00-4B13-B6AF-A2DF2B55B95B}" presName="horzOne" presStyleCnt="0"/>
      <dgm:spPr/>
    </dgm:pt>
  </dgm:ptLst>
  <dgm:cxnLst>
    <dgm:cxn modelId="{9A622F58-6FF0-4328-9F00-CAA3884571E7}" type="presOf" srcId="{DD066734-8777-40AD-A038-E6161B963248}" destId="{1CC39BA7-8C17-480A-9BA4-A063DF273337}" srcOrd="0" destOrd="0" presId="urn:microsoft.com/office/officeart/2005/8/layout/hierarchy4"/>
    <dgm:cxn modelId="{974EC525-E678-4834-A13B-41D385082BFC}" type="presOf" srcId="{AB155D8C-57E5-44CD-8CAA-C7E84041C6B9}" destId="{329B9D4C-6F12-45F6-BB5C-C5DAD492AD23}" srcOrd="0" destOrd="0" presId="urn:microsoft.com/office/officeart/2005/8/layout/hierarchy4"/>
    <dgm:cxn modelId="{9B433E42-2453-497D-ABBF-A41B90BD7934}" srcId="{DD066734-8777-40AD-A038-E6161B963248}" destId="{AB155D8C-57E5-44CD-8CAA-C7E84041C6B9}" srcOrd="1" destOrd="0" parTransId="{2B18F0A8-BA3C-46BF-AF52-3C7CFB80F589}" sibTransId="{CD2D60FD-064F-4687-99AF-A908F50BAB61}"/>
    <dgm:cxn modelId="{FCC455F3-730F-4BE4-982A-B04E72110057}" type="presOf" srcId="{72448F9D-814A-4D6D-BB70-C875A96DE798}" destId="{C50A4663-2F33-4EC0-9851-14B854F4E719}" srcOrd="0" destOrd="0" presId="urn:microsoft.com/office/officeart/2005/8/layout/hierarchy4"/>
    <dgm:cxn modelId="{2BF3CF6C-CEC5-40FA-8C9D-6B3AEB76C075}" srcId="{DD066734-8777-40AD-A038-E6161B963248}" destId="{A9FAAC70-0D00-4B13-B6AF-A2DF2B55B95B}" srcOrd="2" destOrd="0" parTransId="{4771E1C9-4CF6-4991-AFC7-A2BD23DA1EF1}" sibTransId="{BFB84DDC-A4CD-4929-8639-B045D6502E33}"/>
    <dgm:cxn modelId="{E14C370A-60A9-41DD-BDB1-89C7877B1DE2}" srcId="{DD066734-8777-40AD-A038-E6161B963248}" destId="{72448F9D-814A-4D6D-BB70-C875A96DE798}" srcOrd="0" destOrd="0" parTransId="{4ECC57EB-4B53-4F52-ADA2-F08DA06992E1}" sibTransId="{21E31041-63F1-44F5-A494-80A49F099808}"/>
    <dgm:cxn modelId="{CCCCAF54-8CB1-4C29-849E-B480AB857405}" type="presOf" srcId="{A9FAAC70-0D00-4B13-B6AF-A2DF2B55B95B}" destId="{A4C6972B-98E5-43CE-BCAB-3372CFAC5DCF}" srcOrd="0" destOrd="0" presId="urn:microsoft.com/office/officeart/2005/8/layout/hierarchy4"/>
    <dgm:cxn modelId="{EE80E71D-8620-4BCC-8D41-6C3EDFEF058C}" type="presParOf" srcId="{1CC39BA7-8C17-480A-9BA4-A063DF273337}" destId="{F39E7CA9-406B-4905-B543-2E4270B9EDA2}" srcOrd="0" destOrd="0" presId="urn:microsoft.com/office/officeart/2005/8/layout/hierarchy4"/>
    <dgm:cxn modelId="{5C0C48DA-BC20-41BD-A4A6-79ACDC21E8F0}" type="presParOf" srcId="{F39E7CA9-406B-4905-B543-2E4270B9EDA2}" destId="{C50A4663-2F33-4EC0-9851-14B854F4E719}" srcOrd="0" destOrd="0" presId="urn:microsoft.com/office/officeart/2005/8/layout/hierarchy4"/>
    <dgm:cxn modelId="{7C3C92CD-23EC-4683-B61E-7BF7196A8910}" type="presParOf" srcId="{F39E7CA9-406B-4905-B543-2E4270B9EDA2}" destId="{00FDFD86-0EC2-47B9-98B5-6F2AA7C2AE8C}" srcOrd="1" destOrd="0" presId="urn:microsoft.com/office/officeart/2005/8/layout/hierarchy4"/>
    <dgm:cxn modelId="{B1CFC0F9-1E8A-4A74-B220-4F85D7C7E610}" type="presParOf" srcId="{1CC39BA7-8C17-480A-9BA4-A063DF273337}" destId="{381039D3-AA1A-4DAC-886C-E6247E2EF2EE}" srcOrd="1" destOrd="0" presId="urn:microsoft.com/office/officeart/2005/8/layout/hierarchy4"/>
    <dgm:cxn modelId="{A09C752C-69EB-4390-B2E4-5BF1AE904B78}" type="presParOf" srcId="{1CC39BA7-8C17-480A-9BA4-A063DF273337}" destId="{53598A02-8124-4942-A0E0-C5134F0AE2D8}" srcOrd="2" destOrd="0" presId="urn:microsoft.com/office/officeart/2005/8/layout/hierarchy4"/>
    <dgm:cxn modelId="{0F3322C5-7778-47F0-8DB0-9E7E3682C487}" type="presParOf" srcId="{53598A02-8124-4942-A0E0-C5134F0AE2D8}" destId="{329B9D4C-6F12-45F6-BB5C-C5DAD492AD23}" srcOrd="0" destOrd="0" presId="urn:microsoft.com/office/officeart/2005/8/layout/hierarchy4"/>
    <dgm:cxn modelId="{AB1E87FD-D9CD-4EBC-8A59-5176D69EB46D}" type="presParOf" srcId="{53598A02-8124-4942-A0E0-C5134F0AE2D8}" destId="{F7F2DE7B-A627-4AE6-90CB-0CB5FE41A786}" srcOrd="1" destOrd="0" presId="urn:microsoft.com/office/officeart/2005/8/layout/hierarchy4"/>
    <dgm:cxn modelId="{855C6F0A-83DE-4F84-A88B-6063B216AC4D}" type="presParOf" srcId="{1CC39BA7-8C17-480A-9BA4-A063DF273337}" destId="{E5EB81FC-F69C-4218-B143-219BC7E603B9}" srcOrd="3" destOrd="0" presId="urn:microsoft.com/office/officeart/2005/8/layout/hierarchy4"/>
    <dgm:cxn modelId="{5EA26FB9-CE95-407B-8747-3D6FE0591B4E}" type="presParOf" srcId="{1CC39BA7-8C17-480A-9BA4-A063DF273337}" destId="{8FDBC040-1AD3-4143-8392-82D0DCCD81E9}" srcOrd="4" destOrd="0" presId="urn:microsoft.com/office/officeart/2005/8/layout/hierarchy4"/>
    <dgm:cxn modelId="{ED0A60C5-87CF-4286-9353-54C713E7A86F}" type="presParOf" srcId="{8FDBC040-1AD3-4143-8392-82D0DCCD81E9}" destId="{A4C6972B-98E5-43CE-BCAB-3372CFAC5DCF}" srcOrd="0" destOrd="0" presId="urn:microsoft.com/office/officeart/2005/8/layout/hierarchy4"/>
    <dgm:cxn modelId="{FE742AFD-881E-4C56-8298-380AF4D7C4D8}" type="presParOf" srcId="{8FDBC040-1AD3-4143-8392-82D0DCCD81E9}" destId="{144AEF7B-AAB6-4491-9821-EFA4D4548AA7}" srcOrd="1" destOrd="0" presId="urn:microsoft.com/office/officeart/2005/8/layout/hierarchy4"/>
  </dgm:cxnLst>
  <dgm:bg>
    <a:solidFill>
      <a:schemeClr val="accent3">
        <a:lumMod val="50000"/>
      </a:schemeClr>
    </a:solidFill>
  </dgm:bg>
  <dgm:whole/>
</dgm:dataModel>
</file>

<file path=ppt/diagrams/data4.xml><?xml version="1.0" encoding="utf-8"?>
<dgm:dataModel xmlns:dgm="http://schemas.openxmlformats.org/drawingml/2006/diagram" xmlns:a="http://schemas.openxmlformats.org/drawingml/2006/main">
  <dgm:ptLst>
    <dgm:pt modelId="{DBB88D76-7E6E-4922-9131-D8738607682A}"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ru-RU"/>
        </a:p>
      </dgm:t>
    </dgm:pt>
    <dgm:pt modelId="{F471861E-3866-4BE8-B111-C8429AE438AF}">
      <dgm:prSet custT="1"/>
      <dgm:spPr>
        <a:solidFill>
          <a:schemeClr val="accent2">
            <a:lumMod val="50000"/>
          </a:schemeClr>
        </a:solidFill>
      </dgm:spPr>
      <dgm:t>
        <a:bodyPr/>
        <a:lstStyle/>
        <a:p>
          <a:r>
            <a:rPr lang="ru-RU" sz="2400" u="sng" dirty="0" err="1" smtClean="0">
              <a:solidFill>
                <a:schemeClr val="accent3">
                  <a:lumMod val="20000"/>
                  <a:lumOff val="80000"/>
                </a:schemeClr>
              </a:solidFill>
              <a:latin typeface="Times New Roman" pitchFamily="18" charset="0"/>
              <a:cs typeface="Times New Roman" pitchFamily="18" charset="0"/>
            </a:rPr>
            <a:t>Тривалість</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емоційних</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явищ</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характеризується</a:t>
          </a:r>
          <a:r>
            <a:rPr lang="ru-RU" sz="2400" dirty="0" smtClean="0">
              <a:solidFill>
                <a:schemeClr val="accent3">
                  <a:lumMod val="20000"/>
                  <a:lumOff val="80000"/>
                </a:schemeClr>
              </a:solidFill>
              <a:latin typeface="Times New Roman" pitchFamily="18" charset="0"/>
              <a:cs typeface="Times New Roman" pitchFamily="18" charset="0"/>
            </a:rPr>
            <a:t> часом </a:t>
          </a:r>
          <a:r>
            <a:rPr lang="ru-RU" sz="2400" dirty="0" err="1" smtClean="0">
              <a:solidFill>
                <a:schemeClr val="accent3">
                  <a:lumMod val="20000"/>
                  <a:lumOff val="80000"/>
                </a:schemeClr>
              </a:solidFill>
              <a:latin typeface="Times New Roman" pitchFamily="18" charset="0"/>
              <a:cs typeface="Times New Roman" pitchFamily="18" charset="0"/>
            </a:rPr>
            <a:t>їх</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існування</a:t>
          </a:r>
          <a:endParaRPr lang="ru-RU" sz="2400" dirty="0">
            <a:solidFill>
              <a:schemeClr val="accent3">
                <a:lumMod val="20000"/>
                <a:lumOff val="80000"/>
              </a:schemeClr>
            </a:solidFill>
            <a:latin typeface="Times New Roman" pitchFamily="18" charset="0"/>
            <a:cs typeface="Times New Roman" pitchFamily="18" charset="0"/>
          </a:endParaRPr>
        </a:p>
      </dgm:t>
    </dgm:pt>
    <dgm:pt modelId="{E2046760-C142-4289-9209-0EF77788F10C}" type="parTrans" cxnId="{2119FC0E-0510-47E2-A0BB-45C4A40B7053}">
      <dgm:prSet/>
      <dgm:spPr/>
      <dgm:t>
        <a:bodyPr/>
        <a:lstStyle/>
        <a:p>
          <a:endParaRPr lang="ru-RU"/>
        </a:p>
      </dgm:t>
    </dgm:pt>
    <dgm:pt modelId="{794362FA-22CF-4C76-93F0-7746D3BB60ED}" type="sibTrans" cxnId="{2119FC0E-0510-47E2-A0BB-45C4A40B7053}">
      <dgm:prSet/>
      <dgm:spPr/>
      <dgm:t>
        <a:bodyPr/>
        <a:lstStyle/>
        <a:p>
          <a:endParaRPr lang="ru-RU"/>
        </a:p>
      </dgm:t>
    </dgm:pt>
    <dgm:pt modelId="{44FE2F2C-0D65-4B4A-B8AE-3FB51EA31BB1}">
      <dgm:prSet custT="1"/>
      <dgm:spPr>
        <a:solidFill>
          <a:schemeClr val="accent3">
            <a:lumMod val="75000"/>
          </a:schemeClr>
        </a:solidFill>
      </dgm:spPr>
      <dgm:t>
        <a:bodyPr/>
        <a:lstStyle/>
        <a:p>
          <a:r>
            <a:rPr lang="ru-RU" sz="2400" u="sng" dirty="0" err="1" smtClean="0">
              <a:solidFill>
                <a:schemeClr val="accent3">
                  <a:lumMod val="20000"/>
                  <a:lumOff val="80000"/>
                </a:schemeClr>
              </a:solidFill>
              <a:latin typeface="Times New Roman" pitchFamily="18" charset="0"/>
              <a:cs typeface="Times New Roman" pitchFamily="18" charset="0"/>
            </a:rPr>
            <a:t>Полярність</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вказує</a:t>
          </a:r>
          <a:r>
            <a:rPr lang="ru-RU" sz="2400" dirty="0" smtClean="0">
              <a:solidFill>
                <a:schemeClr val="accent3">
                  <a:lumMod val="20000"/>
                  <a:lumOff val="80000"/>
                </a:schemeClr>
              </a:solidFill>
              <a:latin typeface="Times New Roman" pitchFamily="18" charset="0"/>
              <a:cs typeface="Times New Roman" pitchFamily="18" charset="0"/>
            </a:rPr>
            <a:t> на </a:t>
          </a:r>
          <a:r>
            <a:rPr lang="ru-RU" sz="2400" dirty="0" err="1" smtClean="0">
              <a:solidFill>
                <a:schemeClr val="accent3">
                  <a:lumMod val="20000"/>
                  <a:lumOff val="80000"/>
                </a:schemeClr>
              </a:solidFill>
              <a:latin typeface="Times New Roman" pitchFamily="18" charset="0"/>
              <a:cs typeface="Times New Roman" pitchFamily="18" charset="0"/>
            </a:rPr>
            <a:t>можливість</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зміни</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будь-якої</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емоції</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на</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її</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протилежність</a:t>
          </a:r>
          <a:endParaRPr lang="ru-RU" sz="2400" dirty="0">
            <a:solidFill>
              <a:schemeClr val="accent3">
                <a:lumMod val="20000"/>
                <a:lumOff val="80000"/>
              </a:schemeClr>
            </a:solidFill>
            <a:latin typeface="Times New Roman" pitchFamily="18" charset="0"/>
            <a:cs typeface="Times New Roman" pitchFamily="18" charset="0"/>
          </a:endParaRPr>
        </a:p>
      </dgm:t>
    </dgm:pt>
    <dgm:pt modelId="{922E7535-FA21-48F2-9933-D3C6611426B2}" type="parTrans" cxnId="{729CA99F-146F-4488-892B-910EF143A428}">
      <dgm:prSet/>
      <dgm:spPr/>
      <dgm:t>
        <a:bodyPr/>
        <a:lstStyle/>
        <a:p>
          <a:endParaRPr lang="ru-RU"/>
        </a:p>
      </dgm:t>
    </dgm:pt>
    <dgm:pt modelId="{4A626BDD-0AB2-4451-A11B-D0CD1E72AC8B}" type="sibTrans" cxnId="{729CA99F-146F-4488-892B-910EF143A428}">
      <dgm:prSet/>
      <dgm:spPr/>
      <dgm:t>
        <a:bodyPr/>
        <a:lstStyle/>
        <a:p>
          <a:endParaRPr lang="ru-RU"/>
        </a:p>
      </dgm:t>
    </dgm:pt>
    <dgm:pt modelId="{463228C4-E38C-49E8-9893-0A665848FAD6}">
      <dgm:prSet custT="1"/>
      <dgm:spPr>
        <a:solidFill>
          <a:schemeClr val="accent3">
            <a:lumMod val="50000"/>
          </a:schemeClr>
        </a:solidFill>
      </dgm:spPr>
      <dgm:t>
        <a:bodyPr/>
        <a:lstStyle/>
        <a:p>
          <a:r>
            <a:rPr lang="ru-RU" sz="2400" u="sng" dirty="0" err="1" smtClean="0">
              <a:solidFill>
                <a:schemeClr val="accent3">
                  <a:lumMod val="20000"/>
                  <a:lumOff val="80000"/>
                </a:schemeClr>
              </a:solidFill>
              <a:latin typeface="Times New Roman" pitchFamily="18" charset="0"/>
              <a:cs typeface="Times New Roman" pitchFamily="18" charset="0"/>
            </a:rPr>
            <a:t>Інтегральність</a:t>
          </a:r>
          <a:r>
            <a:rPr lang="ru-RU" sz="2400" dirty="0" smtClean="0">
              <a:solidFill>
                <a:schemeClr val="accent3">
                  <a:lumMod val="20000"/>
                  <a:lumOff val="80000"/>
                </a:schemeClr>
              </a:solidFill>
              <a:latin typeface="Times New Roman" pitchFamily="18" charset="0"/>
              <a:cs typeface="Times New Roman" pitchFamily="18" charset="0"/>
            </a:rPr>
            <a:t> - </a:t>
          </a:r>
          <a:r>
            <a:rPr lang="ru-RU" sz="2400" dirty="0" err="1" smtClean="0">
              <a:solidFill>
                <a:schemeClr val="accent3">
                  <a:lumMod val="20000"/>
                  <a:lumOff val="80000"/>
                </a:schemeClr>
              </a:solidFill>
              <a:latin typeface="Times New Roman" pitchFamily="18" charset="0"/>
              <a:cs typeface="Times New Roman" pitchFamily="18" charset="0"/>
            </a:rPr>
            <a:t>домінування</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відносно</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інших</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станів</a:t>
          </a:r>
          <a:r>
            <a:rPr lang="ru-RU" sz="2400" dirty="0" smtClean="0">
              <a:solidFill>
                <a:schemeClr val="accent3">
                  <a:lumMod val="20000"/>
                  <a:lumOff val="80000"/>
                </a:schemeClr>
              </a:solidFill>
              <a:latin typeface="Times New Roman" pitchFamily="18" charset="0"/>
              <a:cs typeface="Times New Roman" pitchFamily="18" charset="0"/>
            </a:rPr>
            <a:t> та </a:t>
          </a:r>
          <a:r>
            <a:rPr lang="ru-RU" sz="2400" dirty="0" err="1" smtClean="0">
              <a:solidFill>
                <a:schemeClr val="accent3">
                  <a:lumMod val="20000"/>
                  <a:lumOff val="80000"/>
                </a:schemeClr>
              </a:solidFill>
              <a:latin typeface="Times New Roman" pitchFamily="18" charset="0"/>
              <a:cs typeface="Times New Roman" pitchFamily="18" charset="0"/>
            </a:rPr>
            <a:t>реакцій</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охопленість</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всього</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організму</a:t>
          </a:r>
          <a:r>
            <a:rPr lang="ru-RU" sz="1800" dirty="0" smtClean="0">
              <a:latin typeface="Times New Roman" pitchFamily="18" charset="0"/>
              <a:cs typeface="Times New Roman" pitchFamily="18" charset="0"/>
            </a:rPr>
            <a:t>. </a:t>
          </a:r>
          <a:endParaRPr lang="ru-RU" sz="1800" dirty="0">
            <a:latin typeface="Times New Roman" pitchFamily="18" charset="0"/>
            <a:cs typeface="Times New Roman" pitchFamily="18" charset="0"/>
          </a:endParaRPr>
        </a:p>
      </dgm:t>
    </dgm:pt>
    <dgm:pt modelId="{C1A42060-1A83-4E8F-B6B8-27D49AC3E5B8}" type="parTrans" cxnId="{18F3FFB7-7CF2-40F6-A7E0-D5174DE0AB58}">
      <dgm:prSet/>
      <dgm:spPr/>
      <dgm:t>
        <a:bodyPr/>
        <a:lstStyle/>
        <a:p>
          <a:endParaRPr lang="ru-RU"/>
        </a:p>
      </dgm:t>
    </dgm:pt>
    <dgm:pt modelId="{8B642A60-CF10-4CDC-B73D-A99A8796F832}" type="sibTrans" cxnId="{18F3FFB7-7CF2-40F6-A7E0-D5174DE0AB58}">
      <dgm:prSet/>
      <dgm:spPr/>
      <dgm:t>
        <a:bodyPr/>
        <a:lstStyle/>
        <a:p>
          <a:endParaRPr lang="ru-RU"/>
        </a:p>
      </dgm:t>
    </dgm:pt>
    <dgm:pt modelId="{5E170089-45BE-40F9-8B37-DCB81BEA6946}">
      <dgm:prSet custT="1"/>
      <dgm:spPr>
        <a:solidFill>
          <a:schemeClr val="accent2">
            <a:lumMod val="75000"/>
          </a:schemeClr>
        </a:solidFill>
      </dgm:spPr>
      <dgm:t>
        <a:bodyPr/>
        <a:lstStyle/>
        <a:p>
          <a:r>
            <a:rPr lang="ru-RU" sz="2400" u="sng" dirty="0" err="1" smtClean="0">
              <a:solidFill>
                <a:schemeClr val="accent3">
                  <a:lumMod val="20000"/>
                  <a:lumOff val="80000"/>
                </a:schemeClr>
              </a:solidFill>
              <a:latin typeface="Times New Roman" pitchFamily="18" charset="0"/>
              <a:cs typeface="Times New Roman" pitchFamily="18" charset="0"/>
            </a:rPr>
            <a:t>Амбівалентність</a:t>
          </a:r>
          <a:r>
            <a:rPr lang="ru-RU" sz="2400" dirty="0" smtClean="0">
              <a:solidFill>
                <a:schemeClr val="accent3">
                  <a:lumMod val="20000"/>
                  <a:lumOff val="80000"/>
                </a:schemeClr>
              </a:solidFill>
              <a:latin typeface="Times New Roman" pitchFamily="18" charset="0"/>
              <a:cs typeface="Times New Roman" pitchFamily="18" charset="0"/>
            </a:rPr>
            <a:t> - </a:t>
          </a:r>
          <a:r>
            <a:rPr lang="ru-RU" sz="2400" dirty="0" err="1" smtClean="0">
              <a:solidFill>
                <a:schemeClr val="accent3">
                  <a:lumMod val="20000"/>
                  <a:lumOff val="80000"/>
                </a:schemeClr>
              </a:solidFill>
              <a:latin typeface="Times New Roman" pitchFamily="18" charset="0"/>
              <a:cs typeface="Times New Roman" pitchFamily="18" charset="0"/>
            </a:rPr>
            <a:t>одночасне</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переживання</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протилежних</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емоцій</a:t>
          </a:r>
          <a:r>
            <a:rPr lang="ru-RU" sz="2400" dirty="0" smtClean="0">
              <a:solidFill>
                <a:schemeClr val="accent3">
                  <a:lumMod val="20000"/>
                  <a:lumOff val="80000"/>
                </a:schemeClr>
              </a:solidFill>
              <a:latin typeface="Times New Roman" pitchFamily="18" charset="0"/>
              <a:cs typeface="Times New Roman" pitchFamily="18" charset="0"/>
            </a:rPr>
            <a:t> </a:t>
          </a:r>
          <a:endParaRPr lang="ru-RU" sz="2400" dirty="0">
            <a:solidFill>
              <a:schemeClr val="accent3">
                <a:lumMod val="20000"/>
                <a:lumOff val="80000"/>
              </a:schemeClr>
            </a:solidFill>
            <a:latin typeface="Times New Roman" pitchFamily="18" charset="0"/>
            <a:cs typeface="Times New Roman" pitchFamily="18" charset="0"/>
          </a:endParaRPr>
        </a:p>
      </dgm:t>
    </dgm:pt>
    <dgm:pt modelId="{0D9D5DCE-58CA-4DD3-83D9-F821D1142285}" type="parTrans" cxnId="{882FE900-5EB3-44A5-B77B-A8907F87BD02}">
      <dgm:prSet/>
      <dgm:spPr/>
      <dgm:t>
        <a:bodyPr/>
        <a:lstStyle/>
        <a:p>
          <a:endParaRPr lang="ru-RU"/>
        </a:p>
      </dgm:t>
    </dgm:pt>
    <dgm:pt modelId="{1DDE1CD5-984C-4BAF-A3E0-FD5FB2149950}" type="sibTrans" cxnId="{882FE900-5EB3-44A5-B77B-A8907F87BD02}">
      <dgm:prSet/>
      <dgm:spPr/>
      <dgm:t>
        <a:bodyPr/>
        <a:lstStyle/>
        <a:p>
          <a:endParaRPr lang="ru-RU"/>
        </a:p>
      </dgm:t>
    </dgm:pt>
    <dgm:pt modelId="{A83DB56C-3170-464F-B1DC-1246CCC2AE8D}" type="pres">
      <dgm:prSet presAssocID="{DBB88D76-7E6E-4922-9131-D8738607682A}" presName="Name0" presStyleCnt="0">
        <dgm:presLayoutVars>
          <dgm:chPref val="1"/>
          <dgm:dir/>
          <dgm:animOne val="branch"/>
          <dgm:animLvl val="lvl"/>
          <dgm:resizeHandles/>
        </dgm:presLayoutVars>
      </dgm:prSet>
      <dgm:spPr/>
      <dgm:t>
        <a:bodyPr/>
        <a:lstStyle/>
        <a:p>
          <a:endParaRPr lang="ru-RU"/>
        </a:p>
      </dgm:t>
    </dgm:pt>
    <dgm:pt modelId="{770DA63B-4C31-4124-89D1-E19118EBCFCB}" type="pres">
      <dgm:prSet presAssocID="{5E170089-45BE-40F9-8B37-DCB81BEA6946}" presName="vertOne" presStyleCnt="0"/>
      <dgm:spPr/>
    </dgm:pt>
    <dgm:pt modelId="{E6EB6458-842C-4562-9FA7-E6104BA685CB}" type="pres">
      <dgm:prSet presAssocID="{5E170089-45BE-40F9-8B37-DCB81BEA6946}" presName="txOne" presStyleLbl="node0" presStyleIdx="0" presStyleCnt="4" custScaleX="144946" custScaleY="69893" custLinFactNeighborX="10457" custLinFactNeighborY="-15000">
        <dgm:presLayoutVars>
          <dgm:chPref val="3"/>
        </dgm:presLayoutVars>
      </dgm:prSet>
      <dgm:spPr/>
      <dgm:t>
        <a:bodyPr/>
        <a:lstStyle/>
        <a:p>
          <a:endParaRPr lang="ru-RU"/>
        </a:p>
      </dgm:t>
    </dgm:pt>
    <dgm:pt modelId="{9C71A428-B2C6-467C-BE4E-2B70B0C1C0D2}" type="pres">
      <dgm:prSet presAssocID="{5E170089-45BE-40F9-8B37-DCB81BEA6946}" presName="horzOne" presStyleCnt="0"/>
      <dgm:spPr/>
    </dgm:pt>
    <dgm:pt modelId="{19BDB540-42EA-40DF-BF50-723C96DC6A0D}" type="pres">
      <dgm:prSet presAssocID="{1DDE1CD5-984C-4BAF-A3E0-FD5FB2149950}" presName="sibSpaceOne" presStyleCnt="0"/>
      <dgm:spPr/>
    </dgm:pt>
    <dgm:pt modelId="{B98B440E-E827-457C-B24F-A817A48C1FED}" type="pres">
      <dgm:prSet presAssocID="{463228C4-E38C-49E8-9893-0A665848FAD6}" presName="vertOne" presStyleCnt="0"/>
      <dgm:spPr/>
    </dgm:pt>
    <dgm:pt modelId="{E69B9A92-452E-4248-A204-113619D5729A}" type="pres">
      <dgm:prSet presAssocID="{463228C4-E38C-49E8-9893-0A665848FAD6}" presName="txOne" presStyleLbl="node0" presStyleIdx="1" presStyleCnt="4" custScaleX="123154" custScaleY="68000" custLinFactNeighborX="8277" custLinFactNeighborY="10000">
        <dgm:presLayoutVars>
          <dgm:chPref val="3"/>
        </dgm:presLayoutVars>
      </dgm:prSet>
      <dgm:spPr/>
      <dgm:t>
        <a:bodyPr/>
        <a:lstStyle/>
        <a:p>
          <a:endParaRPr lang="ru-RU"/>
        </a:p>
      </dgm:t>
    </dgm:pt>
    <dgm:pt modelId="{50FEA8AA-55B7-4CC8-AB59-E636EB16CC43}" type="pres">
      <dgm:prSet presAssocID="{463228C4-E38C-49E8-9893-0A665848FAD6}" presName="horzOne" presStyleCnt="0"/>
      <dgm:spPr/>
    </dgm:pt>
    <dgm:pt modelId="{27137F4B-2F2E-4752-B18B-70AE97DA4DCE}" type="pres">
      <dgm:prSet presAssocID="{8B642A60-CF10-4CDC-B73D-A99A8796F832}" presName="sibSpaceOne" presStyleCnt="0"/>
      <dgm:spPr/>
    </dgm:pt>
    <dgm:pt modelId="{89972B71-AAA6-4858-83DD-58F72679CDE4}" type="pres">
      <dgm:prSet presAssocID="{44FE2F2C-0D65-4B4A-B8AE-3FB51EA31BB1}" presName="vertOne" presStyleCnt="0"/>
      <dgm:spPr/>
    </dgm:pt>
    <dgm:pt modelId="{98A2804B-0C05-4209-98AC-8842B9BCA686}" type="pres">
      <dgm:prSet presAssocID="{44FE2F2C-0D65-4B4A-B8AE-3FB51EA31BB1}" presName="txOne" presStyleLbl="node0" presStyleIdx="2" presStyleCnt="4" custScaleY="70000" custLinFactNeighborX="2164" custLinFactNeighborY="-15000">
        <dgm:presLayoutVars>
          <dgm:chPref val="3"/>
        </dgm:presLayoutVars>
      </dgm:prSet>
      <dgm:spPr/>
      <dgm:t>
        <a:bodyPr/>
        <a:lstStyle/>
        <a:p>
          <a:endParaRPr lang="ru-RU"/>
        </a:p>
      </dgm:t>
    </dgm:pt>
    <dgm:pt modelId="{FDE133B6-0A42-4198-B11B-BE475B24F0CF}" type="pres">
      <dgm:prSet presAssocID="{44FE2F2C-0D65-4B4A-B8AE-3FB51EA31BB1}" presName="horzOne" presStyleCnt="0"/>
      <dgm:spPr/>
    </dgm:pt>
    <dgm:pt modelId="{05E9DE68-F5A9-42D0-9E4F-58DD390B0097}" type="pres">
      <dgm:prSet presAssocID="{4A626BDD-0AB2-4451-A11B-D0CD1E72AC8B}" presName="sibSpaceOne" presStyleCnt="0"/>
      <dgm:spPr/>
    </dgm:pt>
    <dgm:pt modelId="{A8F43E11-0EAA-4531-BD25-389FCFF093F2}" type="pres">
      <dgm:prSet presAssocID="{F471861E-3866-4BE8-B111-C8429AE438AF}" presName="vertOne" presStyleCnt="0"/>
      <dgm:spPr/>
    </dgm:pt>
    <dgm:pt modelId="{279906AE-6534-4250-851A-B8822350CCA3}" type="pres">
      <dgm:prSet presAssocID="{F471861E-3866-4BE8-B111-C8429AE438AF}" presName="txOne" presStyleLbl="node0" presStyleIdx="3" presStyleCnt="4" custScaleY="70000" custLinFactNeighborX="319" custLinFactNeighborY="7000">
        <dgm:presLayoutVars>
          <dgm:chPref val="3"/>
        </dgm:presLayoutVars>
      </dgm:prSet>
      <dgm:spPr/>
      <dgm:t>
        <a:bodyPr/>
        <a:lstStyle/>
        <a:p>
          <a:endParaRPr lang="ru-RU"/>
        </a:p>
      </dgm:t>
    </dgm:pt>
    <dgm:pt modelId="{368AEF9B-4770-4C6A-B6D0-E636F1BF74FD}" type="pres">
      <dgm:prSet presAssocID="{F471861E-3866-4BE8-B111-C8429AE438AF}" presName="horzOne" presStyleCnt="0"/>
      <dgm:spPr/>
    </dgm:pt>
  </dgm:ptLst>
  <dgm:cxnLst>
    <dgm:cxn modelId="{2119FC0E-0510-47E2-A0BB-45C4A40B7053}" srcId="{DBB88D76-7E6E-4922-9131-D8738607682A}" destId="{F471861E-3866-4BE8-B111-C8429AE438AF}" srcOrd="3" destOrd="0" parTransId="{E2046760-C142-4289-9209-0EF77788F10C}" sibTransId="{794362FA-22CF-4C76-93F0-7746D3BB60ED}"/>
    <dgm:cxn modelId="{9057008A-26D3-4F96-9FDD-C63D4884900D}" type="presOf" srcId="{44FE2F2C-0D65-4B4A-B8AE-3FB51EA31BB1}" destId="{98A2804B-0C05-4209-98AC-8842B9BCA686}" srcOrd="0" destOrd="0" presId="urn:microsoft.com/office/officeart/2005/8/layout/hierarchy4"/>
    <dgm:cxn modelId="{5FE5E06E-CE93-4A64-8250-56644A566B90}" type="presOf" srcId="{DBB88D76-7E6E-4922-9131-D8738607682A}" destId="{A83DB56C-3170-464F-B1DC-1246CCC2AE8D}" srcOrd="0" destOrd="0" presId="urn:microsoft.com/office/officeart/2005/8/layout/hierarchy4"/>
    <dgm:cxn modelId="{E0D3B269-6377-45E7-A425-771B3B2EB719}" type="presOf" srcId="{5E170089-45BE-40F9-8B37-DCB81BEA6946}" destId="{E6EB6458-842C-4562-9FA7-E6104BA685CB}" srcOrd="0" destOrd="0" presId="urn:microsoft.com/office/officeart/2005/8/layout/hierarchy4"/>
    <dgm:cxn modelId="{47183709-86C3-42BA-87B0-DF1FD8EC55FD}" type="presOf" srcId="{463228C4-E38C-49E8-9893-0A665848FAD6}" destId="{E69B9A92-452E-4248-A204-113619D5729A}" srcOrd="0" destOrd="0" presId="urn:microsoft.com/office/officeart/2005/8/layout/hierarchy4"/>
    <dgm:cxn modelId="{882FE900-5EB3-44A5-B77B-A8907F87BD02}" srcId="{DBB88D76-7E6E-4922-9131-D8738607682A}" destId="{5E170089-45BE-40F9-8B37-DCB81BEA6946}" srcOrd="0" destOrd="0" parTransId="{0D9D5DCE-58CA-4DD3-83D9-F821D1142285}" sibTransId="{1DDE1CD5-984C-4BAF-A3E0-FD5FB2149950}"/>
    <dgm:cxn modelId="{18F3FFB7-7CF2-40F6-A7E0-D5174DE0AB58}" srcId="{DBB88D76-7E6E-4922-9131-D8738607682A}" destId="{463228C4-E38C-49E8-9893-0A665848FAD6}" srcOrd="1" destOrd="0" parTransId="{C1A42060-1A83-4E8F-B6B8-27D49AC3E5B8}" sibTransId="{8B642A60-CF10-4CDC-B73D-A99A8796F832}"/>
    <dgm:cxn modelId="{729CA99F-146F-4488-892B-910EF143A428}" srcId="{DBB88D76-7E6E-4922-9131-D8738607682A}" destId="{44FE2F2C-0D65-4B4A-B8AE-3FB51EA31BB1}" srcOrd="2" destOrd="0" parTransId="{922E7535-FA21-48F2-9933-D3C6611426B2}" sibTransId="{4A626BDD-0AB2-4451-A11B-D0CD1E72AC8B}"/>
    <dgm:cxn modelId="{BE071566-32DD-4B2C-A747-7C7315E0F3DB}" type="presOf" srcId="{F471861E-3866-4BE8-B111-C8429AE438AF}" destId="{279906AE-6534-4250-851A-B8822350CCA3}" srcOrd="0" destOrd="0" presId="urn:microsoft.com/office/officeart/2005/8/layout/hierarchy4"/>
    <dgm:cxn modelId="{AA697ACB-5847-4AEF-A887-20842C081F32}" type="presParOf" srcId="{A83DB56C-3170-464F-B1DC-1246CCC2AE8D}" destId="{770DA63B-4C31-4124-89D1-E19118EBCFCB}" srcOrd="0" destOrd="0" presId="urn:microsoft.com/office/officeart/2005/8/layout/hierarchy4"/>
    <dgm:cxn modelId="{254CF45C-F263-4DDF-BB18-5BFE36DC482B}" type="presParOf" srcId="{770DA63B-4C31-4124-89D1-E19118EBCFCB}" destId="{E6EB6458-842C-4562-9FA7-E6104BA685CB}" srcOrd="0" destOrd="0" presId="urn:microsoft.com/office/officeart/2005/8/layout/hierarchy4"/>
    <dgm:cxn modelId="{CEF9557E-1196-408E-BA1C-EBB389381E5E}" type="presParOf" srcId="{770DA63B-4C31-4124-89D1-E19118EBCFCB}" destId="{9C71A428-B2C6-467C-BE4E-2B70B0C1C0D2}" srcOrd="1" destOrd="0" presId="urn:microsoft.com/office/officeart/2005/8/layout/hierarchy4"/>
    <dgm:cxn modelId="{7002D4F3-5E2B-45DC-8C09-F83F3692F536}" type="presParOf" srcId="{A83DB56C-3170-464F-B1DC-1246CCC2AE8D}" destId="{19BDB540-42EA-40DF-BF50-723C96DC6A0D}" srcOrd="1" destOrd="0" presId="urn:microsoft.com/office/officeart/2005/8/layout/hierarchy4"/>
    <dgm:cxn modelId="{4D913E23-1E16-40EE-AB15-EDEFF6C8443A}" type="presParOf" srcId="{A83DB56C-3170-464F-B1DC-1246CCC2AE8D}" destId="{B98B440E-E827-457C-B24F-A817A48C1FED}" srcOrd="2" destOrd="0" presId="urn:microsoft.com/office/officeart/2005/8/layout/hierarchy4"/>
    <dgm:cxn modelId="{33A45263-18EE-4BFA-8F16-8BE030783C4E}" type="presParOf" srcId="{B98B440E-E827-457C-B24F-A817A48C1FED}" destId="{E69B9A92-452E-4248-A204-113619D5729A}" srcOrd="0" destOrd="0" presId="urn:microsoft.com/office/officeart/2005/8/layout/hierarchy4"/>
    <dgm:cxn modelId="{46454855-DE97-4690-A1BB-06615517D550}" type="presParOf" srcId="{B98B440E-E827-457C-B24F-A817A48C1FED}" destId="{50FEA8AA-55B7-4CC8-AB59-E636EB16CC43}" srcOrd="1" destOrd="0" presId="urn:microsoft.com/office/officeart/2005/8/layout/hierarchy4"/>
    <dgm:cxn modelId="{92006995-AC49-4430-BEE0-35DB1A69E672}" type="presParOf" srcId="{A83DB56C-3170-464F-B1DC-1246CCC2AE8D}" destId="{27137F4B-2F2E-4752-B18B-70AE97DA4DCE}" srcOrd="3" destOrd="0" presId="urn:microsoft.com/office/officeart/2005/8/layout/hierarchy4"/>
    <dgm:cxn modelId="{4C35FE4A-D694-40A7-9737-46284FA70D1C}" type="presParOf" srcId="{A83DB56C-3170-464F-B1DC-1246CCC2AE8D}" destId="{89972B71-AAA6-4858-83DD-58F72679CDE4}" srcOrd="4" destOrd="0" presId="urn:microsoft.com/office/officeart/2005/8/layout/hierarchy4"/>
    <dgm:cxn modelId="{B51ECFD2-B09F-4B03-A414-CEE0701352E3}" type="presParOf" srcId="{89972B71-AAA6-4858-83DD-58F72679CDE4}" destId="{98A2804B-0C05-4209-98AC-8842B9BCA686}" srcOrd="0" destOrd="0" presId="urn:microsoft.com/office/officeart/2005/8/layout/hierarchy4"/>
    <dgm:cxn modelId="{84E67AF6-2C30-429C-9C66-A1018BA28F76}" type="presParOf" srcId="{89972B71-AAA6-4858-83DD-58F72679CDE4}" destId="{FDE133B6-0A42-4198-B11B-BE475B24F0CF}" srcOrd="1" destOrd="0" presId="urn:microsoft.com/office/officeart/2005/8/layout/hierarchy4"/>
    <dgm:cxn modelId="{18CD9C5A-F8F9-495D-9B52-16FA1B4B26A9}" type="presParOf" srcId="{A83DB56C-3170-464F-B1DC-1246CCC2AE8D}" destId="{05E9DE68-F5A9-42D0-9E4F-58DD390B0097}" srcOrd="5" destOrd="0" presId="urn:microsoft.com/office/officeart/2005/8/layout/hierarchy4"/>
    <dgm:cxn modelId="{15982CFE-8F72-4655-BB19-5A3108396181}" type="presParOf" srcId="{A83DB56C-3170-464F-B1DC-1246CCC2AE8D}" destId="{A8F43E11-0EAA-4531-BD25-389FCFF093F2}" srcOrd="6" destOrd="0" presId="urn:microsoft.com/office/officeart/2005/8/layout/hierarchy4"/>
    <dgm:cxn modelId="{0F1F7B0F-0E8A-4BD3-8D28-146F116689F7}" type="presParOf" srcId="{A8F43E11-0EAA-4531-BD25-389FCFF093F2}" destId="{279906AE-6534-4250-851A-B8822350CCA3}" srcOrd="0" destOrd="0" presId="urn:microsoft.com/office/officeart/2005/8/layout/hierarchy4"/>
    <dgm:cxn modelId="{B4D7D586-777F-4464-847F-B254A93AC7B1}" type="presParOf" srcId="{A8F43E11-0EAA-4531-BD25-389FCFF093F2}" destId="{368AEF9B-4770-4C6A-B6D0-E636F1BF74FD}" srcOrd="1" destOrd="0" presId="urn:microsoft.com/office/officeart/2005/8/layout/hierarchy4"/>
  </dgm:cxnLst>
  <dgm:bg>
    <a:solidFill>
      <a:schemeClr val="accent4">
        <a:lumMod val="60000"/>
        <a:lumOff val="40000"/>
      </a:schemeClr>
    </a:solidFill>
  </dgm:bg>
  <dgm:whole/>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19.09.2022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19.09.2022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19.09.2022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19.09.2022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19.09.2022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19.09.2022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19.09.2022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19.09.2022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19.09.2022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19.09.2022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19.09.2022</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zoom/>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емоції 1.jpg"/>
          <p:cNvPicPr>
            <a:picLocks noChangeAspect="1"/>
          </p:cNvPicPr>
          <p:nvPr/>
        </p:nvPicPr>
        <p:blipFill>
          <a:blip r:embed="rId2"/>
          <a:stretch>
            <a:fillRect/>
          </a:stretch>
        </p:blipFill>
        <p:spPr>
          <a:xfrm>
            <a:off x="0" y="928670"/>
            <a:ext cx="9144000" cy="5214974"/>
          </a:xfrm>
          <a:prstGeom prst="rect">
            <a:avLst/>
          </a:prstGeom>
        </p:spPr>
      </p:pic>
      <p:sp>
        <p:nvSpPr>
          <p:cNvPr id="2" name="Заголовок 1"/>
          <p:cNvSpPr>
            <a:spLocks noGrp="1"/>
          </p:cNvSpPr>
          <p:nvPr>
            <p:ph type="ctrTitle"/>
          </p:nvPr>
        </p:nvSpPr>
        <p:spPr>
          <a:xfrm>
            <a:off x="571472" y="0"/>
            <a:ext cx="5572132" cy="1470025"/>
          </a:xfrm>
        </p:spPr>
        <p:txBody>
          <a:bodyPr>
            <a:normAutofit/>
          </a:bodyPr>
          <a:lstStyle/>
          <a:p>
            <a:r>
              <a:rPr lang="uk-UA" sz="8000" dirty="0" smtClean="0">
                <a:solidFill>
                  <a:schemeClr val="tx2">
                    <a:lumMod val="50000"/>
                  </a:schemeClr>
                </a:solidFill>
                <a:latin typeface="Times New Roman" pitchFamily="18" charset="0"/>
                <a:cs typeface="Times New Roman" pitchFamily="18" charset="0"/>
              </a:rPr>
              <a:t>Емоції</a:t>
            </a:r>
            <a:endParaRPr lang="ru-RU" sz="8000" dirty="0">
              <a:solidFill>
                <a:schemeClr val="tx2">
                  <a:lumMod val="50000"/>
                </a:schemeClr>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2743200" y="6286520"/>
            <a:ext cx="6400800" cy="571480"/>
          </a:xfrm>
        </p:spPr>
        <p:txBody>
          <a:bodyPr>
            <a:normAutofit/>
          </a:bodyPr>
          <a:lstStyle/>
          <a:p>
            <a:pPr algn="r"/>
            <a:r>
              <a:rPr lang="uk-UA" sz="1400" dirty="0" smtClean="0">
                <a:solidFill>
                  <a:schemeClr val="tx1"/>
                </a:solidFill>
                <a:latin typeface="Times New Roman" pitchFamily="18" charset="0"/>
                <a:cs typeface="Times New Roman" pitchFamily="18" charset="0"/>
              </a:rPr>
              <a:t>                      Виконала студентка групи 420-В </a:t>
            </a:r>
          </a:p>
          <a:p>
            <a:pPr algn="r"/>
            <a:r>
              <a:rPr lang="uk-UA" sz="1400" dirty="0" smtClean="0">
                <a:solidFill>
                  <a:schemeClr val="tx1"/>
                </a:solidFill>
                <a:latin typeface="Times New Roman" pitchFamily="18" charset="0"/>
                <a:cs typeface="Times New Roman" pitchFamily="18" charset="0"/>
              </a:rPr>
              <a:t>Ващенко Катерина</a:t>
            </a:r>
            <a:endParaRPr lang="ru-RU" sz="1400" dirty="0">
              <a:solidFill>
                <a:schemeClr val="tx1"/>
              </a:solidFill>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емоційний інтелект.png"/>
          <p:cNvPicPr>
            <a:picLocks noChangeAspect="1"/>
          </p:cNvPicPr>
          <p:nvPr/>
        </p:nvPicPr>
        <p:blipFill>
          <a:blip r:embed="rId2"/>
          <a:stretch>
            <a:fillRect/>
          </a:stretch>
        </p:blipFill>
        <p:spPr>
          <a:xfrm>
            <a:off x="2000232" y="4000504"/>
            <a:ext cx="5715040" cy="2857496"/>
          </a:xfrm>
          <a:prstGeom prst="rect">
            <a:avLst/>
          </a:prstGeom>
        </p:spPr>
      </p:pic>
      <p:sp>
        <p:nvSpPr>
          <p:cNvPr id="2" name="Заголовок 1"/>
          <p:cNvSpPr>
            <a:spLocks noGrp="1"/>
          </p:cNvSpPr>
          <p:nvPr>
            <p:ph type="ctrTitle"/>
          </p:nvPr>
        </p:nvSpPr>
        <p:spPr>
          <a:xfrm>
            <a:off x="642910" y="0"/>
            <a:ext cx="7851648" cy="714356"/>
          </a:xfrm>
        </p:spPr>
        <p:txBody>
          <a:bodyPr>
            <a:normAutofit fontScale="90000"/>
          </a:bodyPr>
          <a:lstStyle/>
          <a:p>
            <a:pPr algn="ctr"/>
            <a:r>
              <a:rPr lang="uk-UA" dirty="0" smtClean="0"/>
              <a:t>Ідентифікація емоцій</a:t>
            </a:r>
            <a:endParaRPr lang="ru-RU" dirty="0"/>
          </a:p>
        </p:txBody>
      </p:sp>
      <p:sp>
        <p:nvSpPr>
          <p:cNvPr id="3" name="Подзаголовок 2"/>
          <p:cNvSpPr>
            <a:spLocks noGrp="1"/>
          </p:cNvSpPr>
          <p:nvPr>
            <p:ph type="subTitle" idx="1"/>
          </p:nvPr>
        </p:nvSpPr>
        <p:spPr>
          <a:xfrm>
            <a:off x="0" y="928670"/>
            <a:ext cx="9144000" cy="3857652"/>
          </a:xfrm>
        </p:spPr>
        <p:txBody>
          <a:bodyPr>
            <a:normAutofit lnSpcReduction="10000"/>
          </a:bodyPr>
          <a:lstStyle/>
          <a:p>
            <a:pPr algn="just" fontAlgn="t"/>
            <a:r>
              <a:rPr lang="ru-RU" dirty="0" err="1" smtClean="0">
                <a:latin typeface="Times New Roman" pitchFamily="18" charset="0"/>
                <a:cs typeface="Times New Roman" pitchFamily="18" charset="0"/>
              </a:rPr>
              <a:t>Від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емоційного</a:t>
            </a:r>
            <a:r>
              <a:rPr lang="ru-RU" dirty="0" smtClean="0">
                <a:latin typeface="Times New Roman" pitchFamily="18" charset="0"/>
                <a:cs typeface="Times New Roman" pitchFamily="18" charset="0"/>
              </a:rPr>
              <a:t> стану </a:t>
            </a:r>
            <a:r>
              <a:rPr lang="ru-RU" dirty="0" err="1" smtClean="0">
                <a:latin typeface="Times New Roman" pitchFamily="18" charset="0"/>
                <a:cs typeface="Times New Roman" pitchFamily="18" charset="0"/>
              </a:rPr>
              <a:t>залежить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розумова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діяльність</a:t>
            </a:r>
            <a:r>
              <a:rPr lang="ru-RU" dirty="0" smtClean="0">
                <a:latin typeface="Times New Roman" pitchFamily="18" charset="0"/>
                <a:cs typeface="Times New Roman" pitchFamily="18" charset="0"/>
              </a:rPr>
              <a:t>, участь у </a:t>
            </a:r>
            <a:r>
              <a:rPr lang="ru-RU" dirty="0" err="1" smtClean="0">
                <a:latin typeface="Times New Roman" pitchFamily="18" charset="0"/>
                <a:cs typeface="Times New Roman" pitchFamily="18" charset="0"/>
              </a:rPr>
              <a:t>різних</a:t>
            </a:r>
            <a:r>
              <a:rPr lang="ru-RU" dirty="0" smtClean="0">
                <a:latin typeface="Times New Roman" pitchFamily="18" charset="0"/>
                <a:cs typeface="Times New Roman" pitchFamily="18" charset="0"/>
              </a:rPr>
              <a:t> сферах </a:t>
            </a:r>
            <a:r>
              <a:rPr lang="ru-RU" dirty="0" err="1" smtClean="0">
                <a:latin typeface="Times New Roman" pitchFamily="18" charset="0"/>
                <a:cs typeface="Times New Roman" pitchFamily="18" charset="0"/>
              </a:rPr>
              <a:t>суспільного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життя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Основне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завдання</a:t>
            </a:r>
            <a:r>
              <a:rPr lang="ru-RU" dirty="0" smtClean="0">
                <a:latin typeface="Times New Roman" pitchFamily="18" charset="0"/>
                <a:cs typeface="Times New Roman" pitchFamily="18" charset="0"/>
              </a:rPr>
              <a:t> тут </a:t>
            </a:r>
            <a:r>
              <a:rPr lang="ru-RU" dirty="0" err="1" smtClean="0">
                <a:latin typeface="Times New Roman" pitchFamily="18" charset="0"/>
                <a:cs typeface="Times New Roman" pitchFamily="18" charset="0"/>
              </a:rPr>
              <a:t>полягає</a:t>
            </a:r>
            <a:r>
              <a:rPr lang="ru-RU" dirty="0" smtClean="0">
                <a:latin typeface="Times New Roman" pitchFamily="18" charset="0"/>
                <a:cs typeface="Times New Roman" pitchFamily="18" charset="0"/>
              </a:rPr>
              <a:t> в тому, </a:t>
            </a:r>
            <a:r>
              <a:rPr lang="ru-RU" dirty="0" err="1" smtClean="0">
                <a:latin typeface="Times New Roman" pitchFamily="18" charset="0"/>
                <a:cs typeface="Times New Roman" pitchFamily="18" charset="0"/>
              </a:rPr>
              <a:t>щоб</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зрозуміти</a:t>
            </a:r>
            <a:r>
              <a:rPr lang="ru-RU" dirty="0" smtClean="0">
                <a:latin typeface="Times New Roman" pitchFamily="18" charset="0"/>
                <a:cs typeface="Times New Roman" pitchFamily="18" charset="0"/>
              </a:rPr>
              <a:t> та </a:t>
            </a:r>
            <a:r>
              <a:rPr lang="ru-RU" dirty="0" err="1" smtClean="0">
                <a:latin typeface="Times New Roman" pitchFamily="18" charset="0"/>
                <a:cs typeface="Times New Roman" pitchFamily="18" charset="0"/>
              </a:rPr>
              <a:t>навчитись</a:t>
            </a:r>
            <a:r>
              <a:rPr lang="ru-RU" dirty="0" smtClean="0">
                <a:latin typeface="Times New Roman" pitchFamily="18" charset="0"/>
                <a:cs typeface="Times New Roman" pitchFamily="18" charset="0"/>
              </a:rPr>
              <a:t> правильно </a:t>
            </a:r>
            <a:r>
              <a:rPr lang="ru-RU" dirty="0" err="1" smtClean="0">
                <a:latin typeface="Times New Roman" pitchFamily="18" charset="0"/>
                <a:cs typeface="Times New Roman" pitchFamily="18" charset="0"/>
              </a:rPr>
              <a:t>керувати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своїми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емоціями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тобто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розвинути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свій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емоційний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інтелект</a:t>
            </a:r>
            <a:r>
              <a:rPr lang="ru-RU" dirty="0" smtClean="0">
                <a:latin typeface="Times New Roman" pitchFamily="18" charset="0"/>
                <a:cs typeface="Times New Roman" pitchFamily="18" charset="0"/>
              </a:rPr>
              <a:t>.</a:t>
            </a:r>
          </a:p>
          <a:p>
            <a:pPr algn="just"/>
            <a:r>
              <a:rPr lang="ru-RU" u="sng" dirty="0" err="1" smtClean="0">
                <a:latin typeface="Times New Roman" pitchFamily="18" charset="0"/>
                <a:cs typeface="Times New Roman" pitchFamily="18" charset="0"/>
              </a:rPr>
              <a:t>Емоційний</a:t>
            </a:r>
            <a:r>
              <a:rPr lang="ru-RU" u="sng" dirty="0" smtClean="0">
                <a:latin typeface="Times New Roman" pitchFamily="18" charset="0"/>
                <a:cs typeface="Times New Roman" pitchFamily="18" charset="0"/>
              </a:rPr>
              <a:t> </a:t>
            </a:r>
            <a:r>
              <a:rPr lang="ru-RU" u="sng" dirty="0" err="1" smtClean="0">
                <a:latin typeface="Times New Roman" pitchFamily="18" charset="0"/>
                <a:cs typeface="Times New Roman" pitchFamily="18" charset="0"/>
              </a:rPr>
              <a:t>інтелект</a:t>
            </a:r>
            <a:r>
              <a:rPr lang="ru-RU" u="sng" dirty="0" smtClean="0">
                <a:latin typeface="Times New Roman" pitchFamily="18" charset="0"/>
                <a:cs typeface="Times New Roman" pitchFamily="18" charset="0"/>
              </a:rPr>
              <a:t> (</a:t>
            </a:r>
            <a:r>
              <a:rPr lang="en-US" u="sng" dirty="0" smtClean="0">
                <a:latin typeface="Times New Roman" pitchFamily="18" charset="0"/>
                <a:cs typeface="Times New Roman" pitchFamily="18" charset="0"/>
              </a:rPr>
              <a:t>EQ</a:t>
            </a:r>
            <a:r>
              <a:rPr lang="uk-UA" u="sng" dirty="0" smtClean="0">
                <a:latin typeface="Times New Roman" pitchFamily="18" charset="0"/>
                <a:cs typeface="Times New Roman" pitchFamily="18" charset="0"/>
              </a:rPr>
              <a:t>)</a:t>
            </a:r>
            <a:r>
              <a:rPr lang="ru-RU" u="sng"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здатність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людини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брати</a:t>
            </a:r>
            <a:r>
              <a:rPr lang="ru-RU" dirty="0" smtClean="0">
                <a:latin typeface="Times New Roman" pitchFamily="18" charset="0"/>
                <a:cs typeface="Times New Roman" pitchFamily="18" charset="0"/>
              </a:rPr>
              <a:t> участь в </a:t>
            </a:r>
            <a:r>
              <a:rPr lang="ru-RU" dirty="0" err="1" smtClean="0">
                <a:latin typeface="Times New Roman" pitchFamily="18" charset="0"/>
                <a:cs typeface="Times New Roman" pitchFamily="18" charset="0"/>
              </a:rPr>
              <a:t>управлінні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власними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емоціями</a:t>
            </a:r>
            <a:r>
              <a:rPr lang="ru-RU" dirty="0" smtClean="0">
                <a:latin typeface="Times New Roman" pitchFamily="18" charset="0"/>
                <a:cs typeface="Times New Roman" pitchFamily="18" charset="0"/>
              </a:rPr>
              <a:t>, а </a:t>
            </a:r>
            <a:r>
              <a:rPr lang="ru-RU" dirty="0" err="1" smtClean="0">
                <a:latin typeface="Times New Roman" pitchFamily="18" charset="0"/>
                <a:cs typeface="Times New Roman" pitchFamily="18" charset="0"/>
              </a:rPr>
              <a:t>також</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емоціями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оточуючих</a:t>
            </a:r>
            <a:r>
              <a:rPr lang="ru-RU" dirty="0" smtClean="0">
                <a:latin typeface="Times New Roman" pitchFamily="18" charset="0"/>
                <a:cs typeface="Times New Roman" pitchFamily="18" charset="0"/>
              </a:rPr>
              <a:t> людей</a:t>
            </a:r>
            <a:r>
              <a:rPr lang="ru-RU" dirty="0" smtClean="0"/>
              <a:t>. </a:t>
            </a:r>
            <a:r>
              <a:rPr lang="ru-RU" dirty="0" err="1" smtClean="0"/>
              <a:t>Якщо</a:t>
            </a:r>
            <a:r>
              <a:rPr lang="ru-RU" dirty="0" smtClean="0"/>
              <a:t> </a:t>
            </a:r>
            <a:r>
              <a:rPr lang="ru-RU" dirty="0" err="1" smtClean="0"/>
              <a:t>людина</a:t>
            </a:r>
            <a:r>
              <a:rPr lang="ru-RU" dirty="0" smtClean="0"/>
              <a:t> стане </a:t>
            </a:r>
            <a:r>
              <a:rPr lang="ru-RU" dirty="0" err="1" smtClean="0"/>
              <a:t>емоційно</a:t>
            </a:r>
            <a:r>
              <a:rPr lang="ru-RU" dirty="0" smtClean="0"/>
              <a:t> </a:t>
            </a:r>
            <a:r>
              <a:rPr lang="ru-RU" dirty="0" err="1" smtClean="0"/>
              <a:t>розумніша</a:t>
            </a:r>
            <a:r>
              <a:rPr lang="ru-RU" dirty="0" smtClean="0"/>
              <a:t>, то </a:t>
            </a:r>
            <a:r>
              <a:rPr lang="ru-RU" dirty="0" err="1" smtClean="0"/>
              <a:t>це</a:t>
            </a:r>
            <a:r>
              <a:rPr lang="ru-RU" dirty="0" smtClean="0"/>
              <a:t> </a:t>
            </a:r>
            <a:r>
              <a:rPr lang="ru-RU" dirty="0" err="1" smtClean="0"/>
              <a:t>сприятиме</a:t>
            </a:r>
            <a:r>
              <a:rPr lang="ru-RU" dirty="0" smtClean="0"/>
              <a:t> </a:t>
            </a:r>
            <a:r>
              <a:rPr lang="ru-RU" dirty="0" err="1" smtClean="0"/>
              <a:t>її</a:t>
            </a:r>
            <a:r>
              <a:rPr lang="ru-RU" dirty="0" smtClean="0"/>
              <a:t> </a:t>
            </a:r>
            <a:r>
              <a:rPr lang="ru-RU" dirty="0" err="1" smtClean="0"/>
              <a:t>емоційному</a:t>
            </a:r>
            <a:r>
              <a:rPr lang="ru-RU" dirty="0" smtClean="0"/>
              <a:t> та </a:t>
            </a:r>
            <a:r>
              <a:rPr lang="ru-RU" dirty="0" err="1" smtClean="0"/>
              <a:t>психічному</a:t>
            </a:r>
            <a:r>
              <a:rPr lang="ru-RU" dirty="0" smtClean="0"/>
              <a:t> </a:t>
            </a:r>
            <a:r>
              <a:rPr lang="ru-RU" dirty="0" err="1" smtClean="0"/>
              <a:t>здоров’ю</a:t>
            </a:r>
            <a:r>
              <a:rPr lang="ru-RU" dirty="0" smtClean="0"/>
              <a:t>, </a:t>
            </a:r>
            <a:r>
              <a:rPr lang="ru-RU" dirty="0" err="1" smtClean="0"/>
              <a:t>завоюванн</a:t>
            </a:r>
            <a:r>
              <a:rPr lang="uk-UA" dirty="0" smtClean="0"/>
              <a:t>ю</a:t>
            </a:r>
            <a:r>
              <a:rPr lang="ru-RU" dirty="0" smtClean="0"/>
              <a:t> </a:t>
            </a:r>
            <a:r>
              <a:rPr lang="ru-RU" dirty="0" err="1" smtClean="0"/>
              <a:t>лідерських</a:t>
            </a:r>
            <a:r>
              <a:rPr lang="ru-RU" dirty="0" smtClean="0"/>
              <a:t> </a:t>
            </a:r>
            <a:r>
              <a:rPr lang="ru-RU" dirty="0" err="1" smtClean="0"/>
              <a:t>позицій</a:t>
            </a:r>
            <a:r>
              <a:rPr lang="ru-RU" dirty="0" smtClean="0"/>
              <a:t>,  </a:t>
            </a:r>
            <a:r>
              <a:rPr lang="ru-RU" dirty="0" err="1" smtClean="0"/>
              <a:t>підвищенн</a:t>
            </a:r>
            <a:r>
              <a:rPr lang="uk-UA" dirty="0" smtClean="0"/>
              <a:t>ю</a:t>
            </a:r>
            <a:r>
              <a:rPr lang="ru-RU" dirty="0" smtClean="0"/>
              <a:t> </a:t>
            </a:r>
            <a:r>
              <a:rPr lang="ru-RU" dirty="0" err="1" smtClean="0"/>
              <a:t>коефіцієнта</a:t>
            </a:r>
            <a:r>
              <a:rPr lang="ru-RU" dirty="0" smtClean="0"/>
              <a:t> </a:t>
            </a:r>
            <a:r>
              <a:rPr lang="ru-RU" dirty="0" err="1" smtClean="0"/>
              <a:t>мудрості</a:t>
            </a:r>
            <a:r>
              <a:rPr lang="ru-RU" dirty="0" smtClean="0"/>
              <a:t>,  </a:t>
            </a:r>
            <a:r>
              <a:rPr lang="ru-RU" dirty="0" err="1" smtClean="0"/>
              <a:t>успішної</a:t>
            </a:r>
            <a:r>
              <a:rPr lang="ru-RU" dirty="0" smtClean="0"/>
              <a:t> </a:t>
            </a:r>
            <a:r>
              <a:rPr lang="ru-RU" dirty="0" err="1" smtClean="0"/>
              <a:t>реалізації</a:t>
            </a:r>
            <a:r>
              <a:rPr lang="ru-RU" dirty="0" smtClean="0"/>
              <a:t> </a:t>
            </a:r>
            <a:r>
              <a:rPr lang="ru-RU" dirty="0" err="1" smtClean="0"/>
              <a:t>поставлених</a:t>
            </a:r>
            <a:r>
              <a:rPr lang="ru-RU" dirty="0" smtClean="0"/>
              <a:t> </a:t>
            </a:r>
            <a:r>
              <a:rPr lang="ru-RU" dirty="0" err="1" smtClean="0"/>
              <a:t>завдань</a:t>
            </a:r>
            <a:r>
              <a:rPr lang="ru-RU" dirty="0" smtClean="0"/>
              <a:t>.</a:t>
            </a:r>
            <a:endParaRPr lang="ru-RU" dirty="0"/>
          </a:p>
        </p:txBody>
      </p:sp>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357166"/>
            <a:ext cx="7772400" cy="1071570"/>
          </a:xfrm>
        </p:spPr>
        <p:txBody>
          <a:bodyPr/>
          <a:lstStyle/>
          <a:p>
            <a:pPr algn="ctr"/>
            <a:r>
              <a:rPr lang="ru-RU" sz="3200" dirty="0" smtClean="0">
                <a:solidFill>
                  <a:schemeClr val="accent1">
                    <a:lumMod val="50000"/>
                  </a:schemeClr>
                </a:solidFill>
                <a:effectLst/>
                <a:latin typeface="Times New Roman" pitchFamily="18" charset="0"/>
                <a:cs typeface="Times New Roman" pitchFamily="18" charset="0"/>
              </a:rPr>
              <a:t>Кроки до </a:t>
            </a:r>
            <a:r>
              <a:rPr lang="ru-RU" sz="3200" dirty="0" err="1" smtClean="0">
                <a:solidFill>
                  <a:schemeClr val="accent1">
                    <a:lumMod val="50000"/>
                  </a:schemeClr>
                </a:solidFill>
                <a:effectLst/>
                <a:latin typeface="Times New Roman" pitchFamily="18" charset="0"/>
                <a:cs typeface="Times New Roman" pitchFamily="18" charset="0"/>
              </a:rPr>
              <a:t>керування</a:t>
            </a:r>
            <a:r>
              <a:rPr lang="ru-RU" sz="3200" dirty="0" smtClean="0">
                <a:solidFill>
                  <a:schemeClr val="accent1">
                    <a:lumMod val="50000"/>
                  </a:schemeClr>
                </a:solidFill>
                <a:effectLst/>
                <a:latin typeface="Times New Roman" pitchFamily="18" charset="0"/>
                <a:cs typeface="Times New Roman" pitchFamily="18" charset="0"/>
              </a:rPr>
              <a:t> </a:t>
            </a:r>
            <a:r>
              <a:rPr lang="ru-RU" sz="3200" dirty="0" err="1" smtClean="0">
                <a:solidFill>
                  <a:schemeClr val="accent1">
                    <a:lumMod val="50000"/>
                  </a:schemeClr>
                </a:solidFill>
                <a:effectLst/>
                <a:latin typeface="Times New Roman" pitchFamily="18" charset="0"/>
                <a:cs typeface="Times New Roman" pitchFamily="18" charset="0"/>
              </a:rPr>
              <a:t>своїми</a:t>
            </a:r>
            <a:r>
              <a:rPr lang="ru-RU" sz="3200" dirty="0" smtClean="0">
                <a:solidFill>
                  <a:schemeClr val="accent1">
                    <a:lumMod val="50000"/>
                  </a:schemeClr>
                </a:solidFill>
                <a:effectLst/>
                <a:latin typeface="Times New Roman" pitchFamily="18" charset="0"/>
                <a:cs typeface="Times New Roman" pitchFamily="18" charset="0"/>
              </a:rPr>
              <a:t> </a:t>
            </a:r>
            <a:r>
              <a:rPr lang="ru-RU" sz="3200" dirty="0" err="1" smtClean="0">
                <a:solidFill>
                  <a:schemeClr val="accent1">
                    <a:lumMod val="50000"/>
                  </a:schemeClr>
                </a:solidFill>
                <a:effectLst/>
                <a:latin typeface="Times New Roman" pitchFamily="18" charset="0"/>
                <a:cs typeface="Times New Roman" pitchFamily="18" charset="0"/>
              </a:rPr>
              <a:t>емоціями</a:t>
            </a:r>
            <a:r>
              <a:rPr lang="ru-RU" sz="3200" dirty="0" smtClean="0">
                <a:solidFill>
                  <a:schemeClr val="accent1">
                    <a:lumMod val="50000"/>
                  </a:schemeClr>
                </a:solidFill>
                <a:effectLst/>
                <a:latin typeface="Times New Roman" pitchFamily="18" charset="0"/>
                <a:cs typeface="Times New Roman" pitchFamily="18" charset="0"/>
              </a:rPr>
              <a:t> у </a:t>
            </a:r>
            <a:r>
              <a:rPr lang="ru-RU" sz="3200" dirty="0" err="1" smtClean="0">
                <a:solidFill>
                  <a:schemeClr val="accent1">
                    <a:lumMod val="50000"/>
                  </a:schemeClr>
                </a:solidFill>
                <a:effectLst/>
                <a:latin typeface="Times New Roman" pitchFamily="18" charset="0"/>
                <a:cs typeface="Times New Roman" pitchFamily="18" charset="0"/>
              </a:rPr>
              <a:t>повсякденному</a:t>
            </a:r>
            <a:r>
              <a:rPr lang="ru-RU" sz="3200" dirty="0" smtClean="0">
                <a:solidFill>
                  <a:schemeClr val="accent1">
                    <a:lumMod val="50000"/>
                  </a:schemeClr>
                </a:solidFill>
                <a:effectLst/>
                <a:latin typeface="Times New Roman" pitchFamily="18" charset="0"/>
                <a:cs typeface="Times New Roman" pitchFamily="18" charset="0"/>
              </a:rPr>
              <a:t> </a:t>
            </a:r>
            <a:r>
              <a:rPr lang="ru-RU" sz="3200" dirty="0" err="1" smtClean="0">
                <a:solidFill>
                  <a:schemeClr val="accent1">
                    <a:lumMod val="50000"/>
                  </a:schemeClr>
                </a:solidFill>
                <a:effectLst/>
                <a:latin typeface="Times New Roman" pitchFamily="18" charset="0"/>
                <a:cs typeface="Times New Roman" pitchFamily="18" charset="0"/>
              </a:rPr>
              <a:t>житті</a:t>
            </a:r>
            <a:r>
              <a:rPr lang="ru-RU" sz="3200" dirty="0" smtClean="0">
                <a:solidFill>
                  <a:schemeClr val="accent1">
                    <a:lumMod val="50000"/>
                  </a:schemeClr>
                </a:solidFill>
                <a:effectLst/>
                <a:latin typeface="Times New Roman" pitchFamily="18" charset="0"/>
                <a:cs typeface="Times New Roman" pitchFamily="18" charset="0"/>
              </a:rPr>
              <a:t>.</a:t>
            </a:r>
            <a:br>
              <a:rPr lang="ru-RU" sz="3200" dirty="0" smtClean="0">
                <a:solidFill>
                  <a:schemeClr val="accent1">
                    <a:lumMod val="50000"/>
                  </a:schemeClr>
                </a:solidFill>
                <a:effectLst/>
                <a:latin typeface="Times New Roman" pitchFamily="18" charset="0"/>
                <a:cs typeface="Times New Roman" pitchFamily="18" charset="0"/>
              </a:rPr>
            </a:br>
            <a:endParaRPr lang="ru-RU" sz="3200" dirty="0">
              <a:solidFill>
                <a:schemeClr val="accent1">
                  <a:lumMod val="50000"/>
                </a:schemeClr>
              </a:solidFill>
              <a:effectLst/>
              <a:latin typeface="Times New Roman" pitchFamily="18" charset="0"/>
              <a:cs typeface="Times New Roman" pitchFamily="18" charset="0"/>
            </a:endParaRPr>
          </a:p>
        </p:txBody>
      </p:sp>
      <p:sp>
        <p:nvSpPr>
          <p:cNvPr id="3" name="Текст 2"/>
          <p:cNvSpPr>
            <a:spLocks noGrp="1"/>
          </p:cNvSpPr>
          <p:nvPr>
            <p:ph type="body" idx="1"/>
          </p:nvPr>
        </p:nvSpPr>
        <p:spPr>
          <a:xfrm>
            <a:off x="357158" y="1285860"/>
            <a:ext cx="8786842" cy="5572140"/>
          </a:xfrm>
        </p:spPr>
        <p:txBody>
          <a:bodyPr>
            <a:normAutofit/>
          </a:bodyPr>
          <a:lstStyle/>
          <a:p>
            <a:pPr marL="457200" indent="-457200" algn="just">
              <a:lnSpc>
                <a:spcPct val="150000"/>
              </a:lnSpc>
              <a:buAutoNum type="arabicParenR"/>
            </a:pPr>
            <a:r>
              <a:rPr lang="uk-UA" sz="2400" dirty="0" smtClean="0">
                <a:latin typeface="Times New Roman" pitchFamily="18" charset="0"/>
                <a:cs typeface="Times New Roman" pitchFamily="18" charset="0"/>
              </a:rPr>
              <a:t>Список інструментів вирішення проблеми;</a:t>
            </a:r>
          </a:p>
          <a:p>
            <a:pPr marL="457200" indent="-457200" algn="just">
              <a:lnSpc>
                <a:spcPct val="150000"/>
              </a:lnSpc>
              <a:buAutoNum type="arabicParenR"/>
            </a:pPr>
            <a:r>
              <a:rPr lang="uk-UA" sz="2400" dirty="0" smtClean="0">
                <a:latin typeface="Times New Roman" pitchFamily="18" charset="0"/>
                <a:cs typeface="Times New Roman" pitchFamily="18" charset="0"/>
              </a:rPr>
              <a:t>Дихальні практики;</a:t>
            </a:r>
          </a:p>
          <a:p>
            <a:pPr marL="457200" indent="-457200" algn="just">
              <a:lnSpc>
                <a:spcPct val="150000"/>
              </a:lnSpc>
              <a:buFont typeface="Wingdings 2"/>
              <a:buAutoNum type="arabicParenR"/>
            </a:pPr>
            <a:r>
              <a:rPr lang="ru-RU" sz="2400" dirty="0" err="1" smtClean="0">
                <a:latin typeface="Times New Roman" pitchFamily="18" charset="0"/>
                <a:cs typeface="Times New Roman" pitchFamily="18" charset="0"/>
              </a:rPr>
              <a:t>Відсторонення</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від</a:t>
            </a:r>
            <a:r>
              <a:rPr lang="ru-RU" sz="2400" dirty="0" smtClean="0">
                <a:latin typeface="Times New Roman" pitchFamily="18" charset="0"/>
                <a:cs typeface="Times New Roman" pitchFamily="18" charset="0"/>
              </a:rPr>
              <a:t> того, </a:t>
            </a:r>
            <a:r>
              <a:rPr lang="ru-RU" sz="2400" dirty="0" err="1" smtClean="0">
                <a:latin typeface="Times New Roman" pitchFamily="18" charset="0"/>
                <a:cs typeface="Times New Roman" pitchFamily="18" charset="0"/>
              </a:rPr>
              <a:t>що</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відбувається</a:t>
            </a:r>
            <a:r>
              <a:rPr lang="ru-RU" sz="2400" dirty="0" smtClean="0">
                <a:latin typeface="Times New Roman" pitchFamily="18" charset="0"/>
                <a:cs typeface="Times New Roman" pitchFamily="18" charset="0"/>
              </a:rPr>
              <a:t>;</a:t>
            </a:r>
          </a:p>
          <a:p>
            <a:pPr marL="457200" indent="-457200" algn="just">
              <a:lnSpc>
                <a:spcPct val="150000"/>
              </a:lnSpc>
              <a:buFont typeface="Wingdings 2"/>
              <a:buAutoNum type="arabicParenR"/>
            </a:pPr>
            <a:r>
              <a:rPr lang="uk-UA" sz="2400" dirty="0" smtClean="0">
                <a:latin typeface="Times New Roman" pitchFamily="18" charset="0"/>
                <a:cs typeface="Times New Roman" pitchFamily="18" charset="0"/>
              </a:rPr>
              <a:t>Самонавіювання;</a:t>
            </a:r>
          </a:p>
          <a:p>
            <a:pPr marL="457200" indent="-457200" algn="just">
              <a:lnSpc>
                <a:spcPct val="150000"/>
              </a:lnSpc>
              <a:buFont typeface="Wingdings 2"/>
              <a:buAutoNum type="arabicParenR"/>
            </a:pPr>
            <a:r>
              <a:rPr lang="uk-UA" sz="2400" dirty="0" smtClean="0">
                <a:latin typeface="Times New Roman" pitchFamily="18" charset="0"/>
                <a:cs typeface="Times New Roman" pitchFamily="18" charset="0"/>
              </a:rPr>
              <a:t>Своєчасна  пауза;</a:t>
            </a:r>
          </a:p>
          <a:p>
            <a:pPr marL="457200" indent="-457200" algn="just">
              <a:lnSpc>
                <a:spcPct val="150000"/>
              </a:lnSpc>
              <a:buFont typeface="Wingdings 2"/>
              <a:buAutoNum type="arabicParenR"/>
            </a:pPr>
            <a:r>
              <a:rPr lang="uk-UA" sz="2400" dirty="0" smtClean="0">
                <a:latin typeface="Times New Roman" pitchFamily="18" charset="0"/>
                <a:cs typeface="Times New Roman" pitchFamily="18" charset="0"/>
              </a:rPr>
              <a:t> Питання для самоаналізу( </a:t>
            </a:r>
            <a:r>
              <a:rPr lang="ru-RU" sz="2400" dirty="0" err="1" smtClean="0">
                <a:latin typeface="Times New Roman" pitchFamily="18" charset="0"/>
                <a:cs typeface="Times New Roman" pitchFamily="18" charset="0"/>
              </a:rPr>
              <a:t>Що</a:t>
            </a:r>
            <a:r>
              <a:rPr lang="ru-RU" sz="2400" dirty="0" smtClean="0">
                <a:latin typeface="Times New Roman" pitchFamily="18" charset="0"/>
                <a:cs typeface="Times New Roman" pitchFamily="18" charset="0"/>
              </a:rPr>
              <a:t> я </a:t>
            </a:r>
            <a:r>
              <a:rPr lang="ru-RU" sz="2400" dirty="0" err="1" smtClean="0">
                <a:latin typeface="Times New Roman" pitchFamily="18" charset="0"/>
                <a:cs typeface="Times New Roman" pitchFamily="18" charset="0"/>
              </a:rPr>
              <a:t>відчуваю</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Чому</a:t>
            </a:r>
            <a:r>
              <a:rPr lang="ru-RU" sz="2400" dirty="0" smtClean="0">
                <a:latin typeface="Times New Roman" pitchFamily="18" charset="0"/>
                <a:cs typeface="Times New Roman" pitchFamily="18" charset="0"/>
              </a:rPr>
              <a:t> я </a:t>
            </a:r>
            <a:r>
              <a:rPr lang="ru-RU" sz="2400" dirty="0" err="1" smtClean="0">
                <a:latin typeface="Times New Roman" pitchFamily="18" charset="0"/>
                <a:cs typeface="Times New Roman" pitchFamily="18" charset="0"/>
              </a:rPr>
              <a:t>це</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відчуваю</a:t>
            </a:r>
            <a:r>
              <a:rPr lang="ru-RU" sz="2400" dirty="0" smtClean="0">
                <a:latin typeface="Times New Roman" pitchFamily="18" charset="0"/>
                <a:cs typeface="Times New Roman" pitchFamily="18" charset="0"/>
              </a:rPr>
              <a:t>? Як </a:t>
            </a:r>
            <a:r>
              <a:rPr lang="ru-RU" sz="2400" dirty="0" err="1" smtClean="0">
                <a:latin typeface="Times New Roman" pitchFamily="18" charset="0"/>
                <a:cs typeface="Times New Roman" pitchFamily="18" charset="0"/>
              </a:rPr>
              <a:t>мені</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краще</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діяти</a:t>
            </a:r>
            <a:r>
              <a:rPr lang="ru-RU" sz="2400" dirty="0" smtClean="0">
                <a:latin typeface="Times New Roman" pitchFamily="18" charset="0"/>
                <a:cs typeface="Times New Roman" pitchFamily="18" charset="0"/>
              </a:rPr>
              <a:t>? )</a:t>
            </a:r>
          </a:p>
          <a:p>
            <a:pPr marL="457200" indent="-457200">
              <a:buFont typeface="Wingdings 2"/>
              <a:buAutoNum type="arabicParenR"/>
            </a:pPr>
            <a:endParaRPr lang="uk-UA" dirty="0" smtClean="0"/>
          </a:p>
          <a:p>
            <a:pPr marL="457200" indent="-457200">
              <a:buFont typeface="Wingdings 2"/>
              <a:buAutoNum type="arabicParenR"/>
            </a:pPr>
            <a:endParaRPr lang="ru-RU" dirty="0" smtClean="0"/>
          </a:p>
          <a:p>
            <a:pPr marL="457200" indent="-457200">
              <a:buAutoNum type="arabicParenR"/>
            </a:pPr>
            <a:endParaRPr lang="ru-RU" dirty="0"/>
          </a:p>
        </p:txBody>
      </p:sp>
      <p:pic>
        <p:nvPicPr>
          <p:cNvPr id="4" name="Рисунок 3" descr="стрес.jpg"/>
          <p:cNvPicPr>
            <a:picLocks noChangeAspect="1"/>
          </p:cNvPicPr>
          <p:nvPr/>
        </p:nvPicPr>
        <p:blipFill>
          <a:blip r:embed="rId2"/>
          <a:stretch>
            <a:fillRect/>
          </a:stretch>
        </p:blipFill>
        <p:spPr>
          <a:xfrm>
            <a:off x="6429388" y="1785926"/>
            <a:ext cx="2714612" cy="1714512"/>
          </a:xfrm>
          <a:prstGeom prst="rect">
            <a:avLst/>
          </a:prstGeom>
        </p:spPr>
      </p:pic>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357166"/>
            <a:ext cx="9144000" cy="6500834"/>
          </a:xfrm>
        </p:spPr>
        <p:txBody>
          <a:bodyPr/>
          <a:lstStyle/>
          <a:p>
            <a:pPr marL="457200" lvl="0" indent="-457200" algn="just">
              <a:buAutoNum type="arabicParenR"/>
            </a:pPr>
            <a:r>
              <a:rPr lang="uk-UA" sz="2000" u="sng" dirty="0" smtClean="0">
                <a:solidFill>
                  <a:schemeClr val="accent4">
                    <a:lumMod val="40000"/>
                    <a:lumOff val="60000"/>
                  </a:schemeClr>
                </a:solidFill>
                <a:latin typeface="Times New Roman" pitchFamily="18" charset="0"/>
                <a:cs typeface="Times New Roman" pitchFamily="18" charset="0"/>
              </a:rPr>
              <a:t>Список інструментів вирішення проблеми</a:t>
            </a:r>
            <a:r>
              <a:rPr lang="uk-UA" sz="2000" dirty="0" smtClean="0">
                <a:latin typeface="Times New Roman" pitchFamily="18" charset="0"/>
                <a:cs typeface="Times New Roman" pitchFamily="18" charset="0"/>
              </a:rPr>
              <a:t>(п</a:t>
            </a:r>
            <a:r>
              <a:rPr lang="ru-RU" sz="2000" dirty="0" err="1" smtClean="0"/>
              <a:t>оміркуйте</a:t>
            </a:r>
            <a:r>
              <a:rPr lang="ru-RU" sz="2000" dirty="0" smtClean="0"/>
              <a:t> над </a:t>
            </a:r>
            <a:r>
              <a:rPr lang="ru-RU" sz="2000" dirty="0" err="1" smtClean="0"/>
              <a:t>тим</a:t>
            </a:r>
            <a:r>
              <a:rPr lang="ru-RU" sz="2000" dirty="0" smtClean="0"/>
              <a:t>, </a:t>
            </a:r>
            <a:r>
              <a:rPr lang="ru-RU" sz="2000" dirty="0" err="1" smtClean="0"/>
              <a:t>що</a:t>
            </a:r>
            <a:r>
              <a:rPr lang="ru-RU" sz="2000" dirty="0" smtClean="0"/>
              <a:t> </a:t>
            </a:r>
            <a:r>
              <a:rPr lang="ru-RU" sz="2000" dirty="0" err="1" smtClean="0"/>
              <a:t>сталося</a:t>
            </a:r>
            <a:r>
              <a:rPr lang="ru-RU" sz="2000" dirty="0" smtClean="0"/>
              <a:t>, повернувши самому </a:t>
            </a:r>
            <a:r>
              <a:rPr lang="ru-RU" sz="2000" dirty="0" err="1" smtClean="0"/>
              <a:t>собі</a:t>
            </a:r>
            <a:r>
              <a:rPr lang="ru-RU" sz="2000" dirty="0" smtClean="0"/>
              <a:t> фокус </a:t>
            </a:r>
            <a:r>
              <a:rPr lang="ru-RU" sz="2000" dirty="0" err="1" smtClean="0"/>
              <a:t>і</a:t>
            </a:r>
            <a:r>
              <a:rPr lang="ru-RU" sz="2000" dirty="0" smtClean="0"/>
              <a:t> </a:t>
            </a:r>
            <a:r>
              <a:rPr lang="ru-RU" sz="2000" dirty="0" err="1" smtClean="0"/>
              <a:t>здатність</a:t>
            </a:r>
            <a:r>
              <a:rPr lang="ru-RU" sz="2000" dirty="0" smtClean="0"/>
              <a:t> </a:t>
            </a:r>
            <a:r>
              <a:rPr lang="ru-RU" sz="2000" dirty="0" err="1" smtClean="0"/>
              <a:t>аналізувати</a:t>
            </a:r>
            <a:r>
              <a:rPr lang="ru-RU" sz="2000" dirty="0" smtClean="0"/>
              <a:t>, невелика пауза </a:t>
            </a:r>
            <a:r>
              <a:rPr lang="ru-RU" sz="2000" dirty="0" err="1" smtClean="0"/>
              <a:t>допоможе</a:t>
            </a:r>
            <a:r>
              <a:rPr lang="ru-RU" sz="2000" dirty="0" smtClean="0"/>
              <a:t> вам </a:t>
            </a:r>
            <a:r>
              <a:rPr lang="ru-RU" sz="2000" dirty="0" err="1" smtClean="0"/>
              <a:t>зосередитися</a:t>
            </a:r>
            <a:r>
              <a:rPr lang="ru-RU" sz="2000" dirty="0" smtClean="0"/>
              <a:t> на </a:t>
            </a:r>
            <a:r>
              <a:rPr lang="ru-RU" sz="2000" dirty="0" err="1" smtClean="0"/>
              <a:t>найважливішому</a:t>
            </a:r>
            <a:r>
              <a:rPr lang="ru-RU" sz="2000" dirty="0" smtClean="0"/>
              <a:t> та </a:t>
            </a:r>
            <a:r>
              <a:rPr lang="ru-RU" sz="2000" dirty="0" err="1" smtClean="0"/>
              <a:t>вибрати</a:t>
            </a:r>
            <a:r>
              <a:rPr lang="ru-RU" sz="2000" dirty="0" smtClean="0"/>
              <a:t> </a:t>
            </a:r>
            <a:r>
              <a:rPr lang="ru-RU" sz="2000" dirty="0" err="1" smtClean="0"/>
              <a:t>ефективний</a:t>
            </a:r>
            <a:r>
              <a:rPr lang="ru-RU" sz="2000" dirty="0" smtClean="0"/>
              <a:t> </a:t>
            </a:r>
            <a:r>
              <a:rPr lang="ru-RU" sz="2000" dirty="0" err="1" smtClean="0"/>
              <a:t>та</a:t>
            </a:r>
            <a:r>
              <a:rPr lang="ru-RU" sz="2000" dirty="0" smtClean="0"/>
              <a:t> </a:t>
            </a:r>
            <a:r>
              <a:rPr lang="ru-RU" sz="2000" dirty="0" err="1" smtClean="0"/>
              <a:t>тактовний</a:t>
            </a:r>
            <a:r>
              <a:rPr lang="ru-RU" sz="2000" dirty="0" smtClean="0"/>
              <a:t> </a:t>
            </a:r>
            <a:r>
              <a:rPr lang="ru-RU" sz="2000" dirty="0" err="1" smtClean="0"/>
              <a:t>спосіб</a:t>
            </a:r>
            <a:r>
              <a:rPr lang="ru-RU" sz="2000" dirty="0" smtClean="0"/>
              <a:t> </a:t>
            </a:r>
            <a:r>
              <a:rPr lang="ru-RU" sz="2000" dirty="0" err="1" smtClean="0"/>
              <a:t>вирішення</a:t>
            </a:r>
            <a:r>
              <a:rPr lang="ru-RU" sz="2000" dirty="0" smtClean="0"/>
              <a:t> </a:t>
            </a:r>
            <a:r>
              <a:rPr lang="ru-RU" sz="2000" dirty="0" err="1" smtClean="0"/>
              <a:t>проблеми</a:t>
            </a:r>
            <a:r>
              <a:rPr lang="ru-RU" sz="2000" dirty="0" smtClean="0"/>
              <a:t>. </a:t>
            </a:r>
            <a:r>
              <a:rPr lang="ru-RU" sz="2000" dirty="0" err="1" smtClean="0"/>
              <a:t>Складіть</a:t>
            </a:r>
            <a:r>
              <a:rPr lang="ru-RU" sz="2000" dirty="0" smtClean="0"/>
              <a:t> список </a:t>
            </a:r>
            <a:r>
              <a:rPr lang="ru-RU" sz="2000" dirty="0" err="1" smtClean="0"/>
              <a:t>можливих</a:t>
            </a:r>
            <a:r>
              <a:rPr lang="ru-RU" sz="2000" dirty="0" smtClean="0"/>
              <a:t> </a:t>
            </a:r>
            <a:r>
              <a:rPr lang="ru-RU" sz="2000" dirty="0" err="1" smtClean="0"/>
              <a:t>рішень</a:t>
            </a:r>
            <a:r>
              <a:rPr lang="ru-RU" sz="2000" dirty="0" smtClean="0"/>
              <a:t>, будьте </a:t>
            </a:r>
            <a:r>
              <a:rPr lang="ru-RU" sz="2000" dirty="0" err="1" smtClean="0"/>
              <a:t>винахідливими</a:t>
            </a:r>
            <a:r>
              <a:rPr lang="ru-RU" sz="2000" dirty="0" smtClean="0"/>
              <a:t> та </a:t>
            </a:r>
            <a:r>
              <a:rPr lang="ru-RU" sz="2000" dirty="0" err="1" smtClean="0"/>
              <a:t>креативними</a:t>
            </a:r>
            <a:r>
              <a:rPr lang="ru-RU" sz="2000" dirty="0" smtClean="0"/>
              <a:t>. </a:t>
            </a:r>
            <a:r>
              <a:rPr lang="ru-RU" sz="2000" dirty="0" err="1" smtClean="0"/>
              <a:t>Під</a:t>
            </a:r>
            <a:r>
              <a:rPr lang="ru-RU" sz="2000" dirty="0" smtClean="0"/>
              <a:t> час </a:t>
            </a:r>
            <a:r>
              <a:rPr lang="ru-RU" sz="2000" dirty="0" err="1" smtClean="0"/>
              <a:t>роботи</a:t>
            </a:r>
            <a:r>
              <a:rPr lang="ru-RU" sz="2000" dirty="0" smtClean="0"/>
              <a:t> </a:t>
            </a:r>
            <a:r>
              <a:rPr lang="ru-RU" sz="2000" dirty="0" err="1" smtClean="0"/>
              <a:t>емоції</a:t>
            </a:r>
            <a:r>
              <a:rPr lang="ru-RU" sz="2000" dirty="0" smtClean="0"/>
              <a:t> </a:t>
            </a:r>
            <a:r>
              <a:rPr lang="ru-RU" sz="2000" dirty="0" err="1" smtClean="0"/>
              <a:t>відійдуть</a:t>
            </a:r>
            <a:r>
              <a:rPr lang="ru-RU" sz="2000" dirty="0" smtClean="0"/>
              <a:t> на </a:t>
            </a:r>
            <a:r>
              <a:rPr lang="ru-RU" sz="2000" dirty="0" err="1" smtClean="0"/>
              <a:t>задній</a:t>
            </a:r>
            <a:r>
              <a:rPr lang="ru-RU" sz="2000" dirty="0" smtClean="0"/>
              <a:t> план</a:t>
            </a:r>
            <a:r>
              <a:rPr lang="uk-UA" sz="2000" dirty="0" smtClean="0"/>
              <a:t> і  вірне рішення прийде швидко)</a:t>
            </a:r>
            <a:r>
              <a:rPr lang="ru-RU" sz="2000" dirty="0" smtClean="0"/>
              <a:t>.</a:t>
            </a:r>
          </a:p>
          <a:p>
            <a:pPr marL="457200" lvl="0" indent="-457200" algn="just">
              <a:buAutoNum type="arabicParenR"/>
            </a:pPr>
            <a:r>
              <a:rPr lang="ru-RU" sz="2000" u="sng" dirty="0" err="1" smtClean="0">
                <a:solidFill>
                  <a:schemeClr val="accent1">
                    <a:lumMod val="50000"/>
                  </a:schemeClr>
                </a:solidFill>
                <a:latin typeface="Times New Roman" pitchFamily="18" charset="0"/>
                <a:cs typeface="Times New Roman" pitchFamily="18" charset="0"/>
              </a:rPr>
              <a:t>Відсторонення</a:t>
            </a:r>
            <a:r>
              <a:rPr lang="ru-RU" sz="2000" u="sng" dirty="0" smtClean="0">
                <a:solidFill>
                  <a:schemeClr val="accent1">
                    <a:lumMod val="50000"/>
                  </a:schemeClr>
                </a:solidFill>
                <a:latin typeface="Times New Roman" pitchFamily="18" charset="0"/>
                <a:cs typeface="Times New Roman" pitchFamily="18" charset="0"/>
              </a:rPr>
              <a:t> </a:t>
            </a:r>
            <a:r>
              <a:rPr lang="ru-RU" sz="2000" u="sng" dirty="0" err="1" smtClean="0">
                <a:solidFill>
                  <a:schemeClr val="accent1">
                    <a:lumMod val="50000"/>
                  </a:schemeClr>
                </a:solidFill>
                <a:latin typeface="Times New Roman" pitchFamily="18" charset="0"/>
                <a:cs typeface="Times New Roman" pitchFamily="18" charset="0"/>
              </a:rPr>
              <a:t>від</a:t>
            </a:r>
            <a:r>
              <a:rPr lang="ru-RU" sz="2000" u="sng" dirty="0" smtClean="0">
                <a:solidFill>
                  <a:schemeClr val="accent1">
                    <a:lumMod val="50000"/>
                  </a:schemeClr>
                </a:solidFill>
                <a:latin typeface="Times New Roman" pitchFamily="18" charset="0"/>
                <a:cs typeface="Times New Roman" pitchFamily="18" charset="0"/>
              </a:rPr>
              <a:t> того, </a:t>
            </a:r>
            <a:r>
              <a:rPr lang="ru-RU" sz="2000" u="sng" dirty="0" err="1" smtClean="0">
                <a:solidFill>
                  <a:schemeClr val="accent1">
                    <a:lumMod val="50000"/>
                  </a:schemeClr>
                </a:solidFill>
                <a:latin typeface="Times New Roman" pitchFamily="18" charset="0"/>
                <a:cs typeface="Times New Roman" pitchFamily="18" charset="0"/>
              </a:rPr>
              <a:t>що</a:t>
            </a:r>
            <a:r>
              <a:rPr lang="ru-RU" sz="2000" u="sng" dirty="0" smtClean="0">
                <a:solidFill>
                  <a:schemeClr val="accent1">
                    <a:lumMod val="50000"/>
                  </a:schemeClr>
                </a:solidFill>
                <a:latin typeface="Times New Roman" pitchFamily="18" charset="0"/>
                <a:cs typeface="Times New Roman" pitchFamily="18" charset="0"/>
              </a:rPr>
              <a:t> </a:t>
            </a:r>
            <a:r>
              <a:rPr lang="ru-RU" sz="2000" u="sng" dirty="0" err="1" smtClean="0">
                <a:solidFill>
                  <a:schemeClr val="accent1">
                    <a:lumMod val="50000"/>
                  </a:schemeClr>
                </a:solidFill>
                <a:latin typeface="Times New Roman" pitchFamily="18" charset="0"/>
                <a:cs typeface="Times New Roman" pitchFamily="18" charset="0"/>
              </a:rPr>
              <a:t>відбувається</a:t>
            </a:r>
            <a:r>
              <a:rPr lang="ru-RU" sz="2000" u="sng" dirty="0" smtClean="0">
                <a:solidFill>
                  <a:schemeClr val="accent1">
                    <a:lumMod val="50000"/>
                  </a:schemeClr>
                </a:solidFill>
                <a:latin typeface="Times New Roman" pitchFamily="18" charset="0"/>
                <a:cs typeface="Times New Roman" pitchFamily="18" charset="0"/>
              </a:rPr>
              <a:t> </a:t>
            </a:r>
            <a:r>
              <a:rPr lang="ru-RU" sz="2000" dirty="0" smtClean="0">
                <a:latin typeface="Times New Roman" pitchFamily="18" charset="0"/>
                <a:cs typeface="Times New Roman" pitchFamily="18" charset="0"/>
              </a:rPr>
              <a:t>(к</a:t>
            </a:r>
            <a:r>
              <a:rPr lang="ru-RU" sz="2000" dirty="0" smtClean="0"/>
              <a:t>оли вас </a:t>
            </a:r>
            <a:r>
              <a:rPr lang="ru-RU" sz="2000" dirty="0" err="1" smtClean="0"/>
              <a:t>долає</a:t>
            </a:r>
            <a:r>
              <a:rPr lang="ru-RU" sz="2000" dirty="0" smtClean="0"/>
              <a:t> </a:t>
            </a:r>
            <a:r>
              <a:rPr lang="ru-RU" sz="2000" dirty="0" err="1" smtClean="0"/>
              <a:t>приплив</a:t>
            </a:r>
            <a:r>
              <a:rPr lang="ru-RU" sz="2000" dirty="0" smtClean="0"/>
              <a:t> негативу, </a:t>
            </a:r>
            <a:r>
              <a:rPr lang="ru-RU" sz="2000" dirty="0" err="1" smtClean="0"/>
              <a:t>намагайтеся</a:t>
            </a:r>
            <a:r>
              <a:rPr lang="ru-RU" sz="2000" dirty="0" smtClean="0"/>
              <a:t> </a:t>
            </a:r>
            <a:r>
              <a:rPr lang="ru-RU" sz="2000" dirty="0" err="1" smtClean="0"/>
              <a:t>відсторонитися</a:t>
            </a:r>
            <a:r>
              <a:rPr lang="ru-RU" sz="2000" dirty="0" smtClean="0"/>
              <a:t> - </a:t>
            </a:r>
            <a:r>
              <a:rPr lang="ru-RU" sz="2000" dirty="0" err="1" smtClean="0"/>
              <a:t>відволіктися</a:t>
            </a:r>
            <a:r>
              <a:rPr lang="ru-RU" sz="2000" dirty="0" smtClean="0"/>
              <a:t> </a:t>
            </a:r>
            <a:r>
              <a:rPr lang="ru-RU" sz="2000" dirty="0" err="1" smtClean="0"/>
              <a:t>від</a:t>
            </a:r>
            <a:r>
              <a:rPr lang="ru-RU" sz="2000" dirty="0" smtClean="0"/>
              <a:t> того, </a:t>
            </a:r>
            <a:r>
              <a:rPr lang="ru-RU" sz="2000" dirty="0" err="1" smtClean="0"/>
              <a:t>що</a:t>
            </a:r>
            <a:r>
              <a:rPr lang="ru-RU" sz="2000" dirty="0" smtClean="0"/>
              <a:t> </a:t>
            </a:r>
            <a:r>
              <a:rPr lang="ru-RU" sz="2000" dirty="0" err="1" smtClean="0"/>
              <a:t>відбувається</a:t>
            </a:r>
            <a:r>
              <a:rPr lang="ru-RU" sz="2000" dirty="0" smtClean="0"/>
              <a:t>, </a:t>
            </a:r>
            <a:r>
              <a:rPr lang="ru-RU" sz="2000" dirty="0" err="1" smtClean="0"/>
              <a:t>наприклад</a:t>
            </a:r>
            <a:r>
              <a:rPr lang="ru-RU" sz="2000" dirty="0" smtClean="0"/>
              <a:t>, переключившись на </a:t>
            </a:r>
            <a:r>
              <a:rPr lang="ru-RU" sz="2000" dirty="0" err="1" smtClean="0"/>
              <a:t>іншу</a:t>
            </a:r>
            <a:r>
              <a:rPr lang="ru-RU" sz="2000" dirty="0" smtClean="0"/>
              <a:t> </a:t>
            </a:r>
            <a:r>
              <a:rPr lang="ru-RU" sz="2000" dirty="0" err="1" smtClean="0"/>
              <a:t>діяльність</a:t>
            </a:r>
            <a:r>
              <a:rPr lang="ru-RU" sz="2000" dirty="0" smtClean="0"/>
              <a:t> </a:t>
            </a:r>
            <a:r>
              <a:rPr lang="ru-RU" sz="2000" dirty="0" err="1" smtClean="0"/>
              <a:t>або</a:t>
            </a:r>
            <a:r>
              <a:rPr lang="ru-RU" sz="2000" dirty="0" smtClean="0"/>
              <a:t> подумавши про </a:t>
            </a:r>
            <a:r>
              <a:rPr lang="ru-RU" sz="2000" dirty="0" err="1" smtClean="0"/>
              <a:t>щось</a:t>
            </a:r>
            <a:r>
              <a:rPr lang="ru-RU" sz="2000" dirty="0" smtClean="0"/>
              <a:t> </a:t>
            </a:r>
            <a:r>
              <a:rPr lang="ru-RU" sz="2000" dirty="0" err="1" smtClean="0"/>
              <a:t>хороше</a:t>
            </a:r>
            <a:r>
              <a:rPr lang="ru-RU" sz="2000" dirty="0" smtClean="0"/>
              <a:t>).</a:t>
            </a:r>
          </a:p>
          <a:p>
            <a:pPr marL="457200" indent="-457200" algn="just">
              <a:buFont typeface="Wingdings 2"/>
              <a:buAutoNum type="arabicParenR"/>
            </a:pPr>
            <a:r>
              <a:rPr lang="uk-UA" sz="2000" u="sng" dirty="0" smtClean="0">
                <a:solidFill>
                  <a:schemeClr val="accent3">
                    <a:lumMod val="40000"/>
                    <a:lumOff val="60000"/>
                  </a:schemeClr>
                </a:solidFill>
                <a:latin typeface="Times New Roman" pitchFamily="18" charset="0"/>
                <a:cs typeface="Times New Roman" pitchFamily="18" charset="0"/>
              </a:rPr>
              <a:t>Самонавіювання</a:t>
            </a:r>
            <a:r>
              <a:rPr lang="uk-UA"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у</a:t>
            </a:r>
            <a:r>
              <a:rPr lang="ru-RU" sz="2000" dirty="0" smtClean="0"/>
              <a:t> </a:t>
            </a:r>
            <a:r>
              <a:rPr lang="ru-RU" sz="2000" dirty="0" err="1" smtClean="0"/>
              <a:t>пориві</a:t>
            </a:r>
            <a:r>
              <a:rPr lang="ru-RU" sz="2000" dirty="0" smtClean="0"/>
              <a:t> </a:t>
            </a:r>
            <a:r>
              <a:rPr lang="ru-RU" sz="2000" dirty="0" err="1" smtClean="0"/>
              <a:t>обурення</a:t>
            </a:r>
            <a:r>
              <a:rPr lang="ru-RU" sz="2000" dirty="0" smtClean="0"/>
              <a:t> </a:t>
            </a:r>
            <a:r>
              <a:rPr lang="ru-RU" sz="2000" dirty="0" err="1" smtClean="0"/>
              <a:t>чи</a:t>
            </a:r>
            <a:r>
              <a:rPr lang="ru-RU" sz="2000" dirty="0" smtClean="0"/>
              <a:t> </a:t>
            </a:r>
            <a:r>
              <a:rPr lang="ru-RU" sz="2000" dirty="0" err="1" smtClean="0"/>
              <a:t>гніву</a:t>
            </a:r>
            <a:r>
              <a:rPr lang="ru-RU" sz="2000" dirty="0" smtClean="0"/>
              <a:t> подумайте </a:t>
            </a:r>
            <a:r>
              <a:rPr lang="uk-UA" sz="2000" dirty="0" smtClean="0"/>
              <a:t>про те</a:t>
            </a:r>
            <a:r>
              <a:rPr lang="ru-RU" sz="2000" dirty="0" smtClean="0"/>
              <a:t>, </a:t>
            </a:r>
            <a:r>
              <a:rPr lang="ru-RU" sz="2000" dirty="0" err="1" smtClean="0"/>
              <a:t>що</a:t>
            </a:r>
            <a:r>
              <a:rPr lang="ru-RU" sz="2000" dirty="0" smtClean="0"/>
              <a:t> </a:t>
            </a:r>
            <a:r>
              <a:rPr lang="ru-RU" sz="2000" dirty="0" err="1" smtClean="0"/>
              <a:t>будь-яка</a:t>
            </a:r>
            <a:r>
              <a:rPr lang="ru-RU" sz="2000" dirty="0" smtClean="0"/>
              <a:t> </a:t>
            </a:r>
            <a:r>
              <a:rPr lang="ru-RU" sz="2000" dirty="0" err="1" smtClean="0"/>
              <a:t>життєва</a:t>
            </a:r>
            <a:r>
              <a:rPr lang="ru-RU" sz="2000" dirty="0" smtClean="0"/>
              <a:t> </a:t>
            </a:r>
            <a:r>
              <a:rPr lang="ru-RU" sz="2000" dirty="0" err="1" smtClean="0"/>
              <a:t>ситуація</a:t>
            </a:r>
            <a:r>
              <a:rPr lang="ru-RU" sz="2000" dirty="0" smtClean="0"/>
              <a:t> – </a:t>
            </a:r>
            <a:r>
              <a:rPr lang="ru-RU" sz="2000" dirty="0" err="1" smtClean="0"/>
              <a:t>це</a:t>
            </a:r>
            <a:r>
              <a:rPr lang="ru-RU" sz="2000" dirty="0" smtClean="0"/>
              <a:t> </a:t>
            </a:r>
            <a:r>
              <a:rPr lang="ru-RU" sz="2000" dirty="0" err="1" smtClean="0"/>
              <a:t>досвід</a:t>
            </a:r>
            <a:r>
              <a:rPr lang="ru-RU" sz="2000" dirty="0" smtClean="0"/>
              <a:t>, </a:t>
            </a:r>
            <a:r>
              <a:rPr lang="ru-RU" sz="2000" dirty="0" err="1" smtClean="0"/>
              <a:t>покликаний</a:t>
            </a:r>
            <a:r>
              <a:rPr lang="ru-RU" sz="2000" dirty="0" smtClean="0"/>
              <a:t> </a:t>
            </a:r>
            <a:r>
              <a:rPr lang="ru-RU" sz="2000" dirty="0" err="1" smtClean="0"/>
              <a:t>зробити</a:t>
            </a:r>
            <a:r>
              <a:rPr lang="ru-RU" sz="2000" dirty="0" smtClean="0"/>
              <a:t> вас </a:t>
            </a:r>
            <a:r>
              <a:rPr lang="ru-RU" sz="2000" dirty="0" err="1" smtClean="0"/>
              <a:t>сильнішою</a:t>
            </a:r>
            <a:r>
              <a:rPr lang="ru-RU" sz="2000" dirty="0" smtClean="0"/>
              <a:t> </a:t>
            </a:r>
            <a:r>
              <a:rPr lang="ru-RU" sz="2000" dirty="0" err="1" smtClean="0"/>
              <a:t>особистістю</a:t>
            </a:r>
            <a:r>
              <a:rPr lang="ru-RU" sz="2000" dirty="0" smtClean="0"/>
              <a:t>. </a:t>
            </a:r>
            <a:r>
              <a:rPr lang="ru-RU" sz="2000" dirty="0" err="1" smtClean="0"/>
              <a:t>Емоційні</a:t>
            </a:r>
            <a:r>
              <a:rPr lang="ru-RU" sz="2000" dirty="0" smtClean="0"/>
              <a:t> </a:t>
            </a:r>
            <a:r>
              <a:rPr lang="ru-RU" sz="2000" dirty="0" err="1" smtClean="0"/>
              <a:t>сплески</a:t>
            </a:r>
            <a:r>
              <a:rPr lang="ru-RU" sz="2000" dirty="0" smtClean="0"/>
              <a:t> </a:t>
            </a:r>
            <a:r>
              <a:rPr lang="ru-RU" sz="2000" dirty="0" err="1" smtClean="0"/>
              <a:t>зміцнюють</a:t>
            </a:r>
            <a:r>
              <a:rPr lang="ru-RU" sz="2000" dirty="0" smtClean="0"/>
              <a:t> </a:t>
            </a:r>
            <a:r>
              <a:rPr lang="ru-RU" sz="2000" dirty="0" err="1" smtClean="0"/>
              <a:t>психіку</a:t>
            </a:r>
            <a:r>
              <a:rPr lang="ru-RU" sz="2000" dirty="0" smtClean="0"/>
              <a:t> та </a:t>
            </a:r>
            <a:r>
              <a:rPr lang="ru-RU" sz="2000" dirty="0" err="1" smtClean="0"/>
              <a:t>загартовують</a:t>
            </a:r>
            <a:r>
              <a:rPr lang="ru-RU" sz="2000" dirty="0" smtClean="0"/>
              <a:t> характер). </a:t>
            </a:r>
          </a:p>
          <a:p>
            <a:pPr marL="457200" indent="-457200" algn="just">
              <a:buFont typeface="Wingdings 2"/>
              <a:buAutoNum type="arabicParenR"/>
            </a:pPr>
            <a:r>
              <a:rPr lang="uk-UA" sz="2000" u="sng" dirty="0" smtClean="0">
                <a:solidFill>
                  <a:schemeClr val="accent1">
                    <a:lumMod val="50000"/>
                  </a:schemeClr>
                </a:solidFill>
                <a:latin typeface="Times New Roman" pitchFamily="18" charset="0"/>
                <a:cs typeface="Times New Roman" pitchFamily="18" charset="0"/>
              </a:rPr>
              <a:t>Своєчасна  пауза </a:t>
            </a:r>
            <a:r>
              <a:rPr lang="uk-UA" sz="2000" dirty="0" smtClean="0">
                <a:latin typeface="Times New Roman" pitchFamily="18" charset="0"/>
                <a:cs typeface="Times New Roman" pitchFamily="18" charset="0"/>
              </a:rPr>
              <a:t>(о</a:t>
            </a:r>
            <a:r>
              <a:rPr lang="uk-UA" sz="2000" dirty="0" smtClean="0"/>
              <a:t>дна з основ управління емоціями - це здатність вчасно "гальмувати" свою психіку, стримати розвиток конкретної емоції. Для цього необхідно замислитися над тим, що хочеться зробити чи сказати, і лише потім прийняти рішення – робити це чи ні).</a:t>
            </a:r>
            <a:endParaRPr lang="uk-UA" sz="2000" dirty="0" smtClean="0">
              <a:latin typeface="Times New Roman" pitchFamily="18" charset="0"/>
              <a:cs typeface="Times New Roman" pitchFamily="18" charset="0"/>
            </a:endParaRPr>
          </a:p>
          <a:p>
            <a:pPr marL="457200" lvl="0" indent="-457200" algn="just">
              <a:buAutoNum type="arabicParenR"/>
            </a:pPr>
            <a:endParaRPr lang="ru-RU" sz="2000" dirty="0" smtClean="0"/>
          </a:p>
          <a:p>
            <a:pPr marL="457200" lvl="0" indent="-457200" algn="just">
              <a:buAutoNum type="arabicParenR"/>
            </a:pPr>
            <a:endParaRPr lang="ru-RU" sz="2000" dirty="0" smtClean="0"/>
          </a:p>
          <a:p>
            <a:pPr marL="457200" lvl="0" indent="-457200" algn="just">
              <a:buAutoNum type="arabicParenR"/>
            </a:pPr>
            <a:endParaRPr lang="ru-RU" sz="2000" dirty="0" smtClean="0"/>
          </a:p>
          <a:p>
            <a:pPr algn="just"/>
            <a:endParaRPr lang="ru-RU" sz="2000" dirty="0">
              <a:latin typeface="Times New Roman" pitchFamily="18" charset="0"/>
              <a:cs typeface="Times New Roman" pitchFamily="18" charset="0"/>
            </a:endParaRPr>
          </a:p>
        </p:txBody>
      </p:sp>
    </p:spTree>
  </p:cSld>
  <p:clrMapOvr>
    <a:masterClrMapping/>
  </p:clrMapOvr>
  <p:transition>
    <p:zo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714404"/>
            <a:ext cx="8305800" cy="4725176"/>
          </a:xfrm>
          <a:effectLst>
            <a:outerShdw blurRad="50800" dist="38100" dir="2700000" algn="tl" rotWithShape="0">
              <a:prstClr val="black">
                <a:alpha val="40000"/>
              </a:prstClr>
            </a:outerShdw>
          </a:effectLst>
        </p:spPr>
        <p:txBody>
          <a:bodyPr/>
          <a:lstStyle/>
          <a:p>
            <a:pPr algn="ctr"/>
            <a:r>
              <a:rPr lang="uk-UA" sz="9600" dirty="0" smtClean="0">
                <a:latin typeface="Times New Roman" pitchFamily="18" charset="0"/>
                <a:cs typeface="Times New Roman" pitchFamily="18" charset="0"/>
              </a:rPr>
              <a:t>Дякую за увагу!</a:t>
            </a:r>
            <a:endParaRPr lang="ru-RU" sz="9600" dirty="0">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fontScale="90000"/>
          </a:bodyPr>
          <a:lstStyle/>
          <a:p>
            <a:pPr algn="just"/>
            <a:r>
              <a:rPr lang="ru-RU" sz="2800" u="sng" dirty="0" smtClean="0">
                <a:solidFill>
                  <a:schemeClr val="accent3">
                    <a:lumMod val="50000"/>
                  </a:schemeClr>
                </a:solidFill>
                <a:latin typeface="Times New Roman" pitchFamily="18" charset="0"/>
                <a:cs typeface="Times New Roman" pitchFamily="18" charset="0"/>
              </a:rPr>
              <a:t/>
            </a:r>
            <a:br>
              <a:rPr lang="ru-RU" sz="2800" u="sng" dirty="0" smtClean="0">
                <a:solidFill>
                  <a:schemeClr val="accent3">
                    <a:lumMod val="50000"/>
                  </a:schemeClr>
                </a:solidFill>
                <a:latin typeface="Times New Roman" pitchFamily="18" charset="0"/>
                <a:cs typeface="Times New Roman" pitchFamily="18" charset="0"/>
              </a:rPr>
            </a:br>
            <a:r>
              <a:rPr lang="ru-RU" sz="2800" u="sng" dirty="0" smtClean="0">
                <a:solidFill>
                  <a:schemeClr val="accent3">
                    <a:lumMod val="50000"/>
                  </a:schemeClr>
                </a:solidFill>
                <a:latin typeface="Times New Roman" pitchFamily="18" charset="0"/>
                <a:cs typeface="Times New Roman" pitchFamily="18" charset="0"/>
              </a:rPr>
              <a:t/>
            </a:r>
            <a:br>
              <a:rPr lang="ru-RU" sz="2800" u="sng" dirty="0" smtClean="0">
                <a:solidFill>
                  <a:schemeClr val="accent3">
                    <a:lumMod val="50000"/>
                  </a:schemeClr>
                </a:solidFill>
                <a:latin typeface="Times New Roman" pitchFamily="18" charset="0"/>
                <a:cs typeface="Times New Roman" pitchFamily="18" charset="0"/>
              </a:rPr>
            </a:br>
            <a:r>
              <a:rPr lang="ru-RU" sz="2800" u="sng" dirty="0" smtClean="0">
                <a:solidFill>
                  <a:schemeClr val="accent3">
                    <a:lumMod val="50000"/>
                  </a:schemeClr>
                </a:solidFill>
                <a:latin typeface="Times New Roman" pitchFamily="18" charset="0"/>
                <a:cs typeface="Times New Roman" pitchFamily="18" charset="0"/>
              </a:rPr>
              <a:t/>
            </a:r>
            <a:br>
              <a:rPr lang="ru-RU" sz="2800" u="sng" dirty="0" smtClean="0">
                <a:solidFill>
                  <a:schemeClr val="accent3">
                    <a:lumMod val="50000"/>
                  </a:schemeClr>
                </a:solidFill>
                <a:latin typeface="Times New Roman" pitchFamily="18" charset="0"/>
                <a:cs typeface="Times New Roman" pitchFamily="18" charset="0"/>
              </a:rPr>
            </a:br>
            <a:r>
              <a:rPr lang="ru-RU" sz="2800" u="sng" dirty="0" smtClean="0">
                <a:solidFill>
                  <a:schemeClr val="accent3">
                    <a:lumMod val="50000"/>
                  </a:schemeClr>
                </a:solidFill>
                <a:latin typeface="Times New Roman" pitchFamily="18" charset="0"/>
                <a:cs typeface="Times New Roman" pitchFamily="18" charset="0"/>
              </a:rPr>
              <a:t>Людина, </a:t>
            </a:r>
            <a:r>
              <a:rPr lang="ru-RU" sz="2800" u="sng" dirty="0" err="1" smtClean="0">
                <a:solidFill>
                  <a:schemeClr val="accent3">
                    <a:lumMod val="50000"/>
                  </a:schemeClr>
                </a:solidFill>
                <a:latin typeface="Times New Roman" pitchFamily="18" charset="0"/>
                <a:cs typeface="Times New Roman" pitchFamily="18" charset="0"/>
              </a:rPr>
              <a:t>пізнаючи</a:t>
            </a:r>
            <a:r>
              <a:rPr lang="ru-RU" sz="2800" u="sng" dirty="0" smtClean="0">
                <a:solidFill>
                  <a:schemeClr val="accent3">
                    <a:lumMod val="50000"/>
                  </a:schemeClr>
                </a:solidFill>
                <a:latin typeface="Times New Roman" pitchFamily="18" charset="0"/>
                <a:cs typeface="Times New Roman" pitchFamily="18" charset="0"/>
              </a:rPr>
              <a:t> </a:t>
            </a:r>
            <a:r>
              <a:rPr lang="ru-RU" sz="2800" u="sng" dirty="0" err="1" smtClean="0">
                <a:solidFill>
                  <a:schemeClr val="accent3">
                    <a:lumMod val="50000"/>
                  </a:schemeClr>
                </a:solidFill>
                <a:latin typeface="Times New Roman" pitchFamily="18" charset="0"/>
                <a:cs typeface="Times New Roman" pitchFamily="18" charset="0"/>
              </a:rPr>
              <a:t>навколишній</a:t>
            </a:r>
            <a:r>
              <a:rPr lang="ru-RU" sz="2800" u="sng" dirty="0" smtClean="0">
                <a:solidFill>
                  <a:schemeClr val="accent3">
                    <a:lumMod val="50000"/>
                  </a:schemeClr>
                </a:solidFill>
                <a:latin typeface="Times New Roman" pitchFamily="18" charset="0"/>
                <a:cs typeface="Times New Roman" pitchFamily="18" charset="0"/>
              </a:rPr>
              <a:t> </a:t>
            </a:r>
            <a:r>
              <a:rPr lang="ru-RU" sz="2800" u="sng" dirty="0" err="1" smtClean="0">
                <a:solidFill>
                  <a:schemeClr val="accent3">
                    <a:lumMod val="50000"/>
                  </a:schemeClr>
                </a:solidFill>
                <a:latin typeface="Times New Roman" pitchFamily="18" charset="0"/>
                <a:cs typeface="Times New Roman" pitchFamily="18" charset="0"/>
              </a:rPr>
              <a:t>світ</a:t>
            </a:r>
            <a:r>
              <a:rPr lang="ru-RU" sz="2800" u="sng" dirty="0" smtClean="0">
                <a:solidFill>
                  <a:schemeClr val="accent3">
                    <a:lumMod val="50000"/>
                  </a:schemeClr>
                </a:solidFill>
                <a:latin typeface="Times New Roman" pitchFamily="18" charset="0"/>
                <a:cs typeface="Times New Roman" pitchFamily="18" charset="0"/>
              </a:rPr>
              <a:t>, </a:t>
            </a:r>
            <a:r>
              <a:rPr lang="ru-RU" sz="2800" u="sng" dirty="0" err="1" smtClean="0">
                <a:solidFill>
                  <a:schemeClr val="accent3">
                    <a:lumMod val="50000"/>
                  </a:schemeClr>
                </a:solidFill>
                <a:latin typeface="Times New Roman" pitchFamily="18" charset="0"/>
                <a:cs typeface="Times New Roman" pitchFamily="18" charset="0"/>
              </a:rPr>
              <a:t>певним</a:t>
            </a:r>
            <a:r>
              <a:rPr lang="ru-RU" sz="2800" u="sng" dirty="0" smtClean="0">
                <a:solidFill>
                  <a:schemeClr val="accent3">
                    <a:lumMod val="50000"/>
                  </a:schemeClr>
                </a:solidFill>
                <a:latin typeface="Times New Roman" pitchFamily="18" charset="0"/>
                <a:cs typeface="Times New Roman" pitchFamily="18" charset="0"/>
              </a:rPr>
              <a:t> чином ставиться до </a:t>
            </a:r>
            <a:r>
              <a:rPr lang="ru-RU" sz="2800" u="sng" dirty="0" err="1" smtClean="0">
                <a:solidFill>
                  <a:schemeClr val="accent3">
                    <a:lumMod val="50000"/>
                  </a:schemeClr>
                </a:solidFill>
                <a:latin typeface="Times New Roman" pitchFamily="18" charset="0"/>
                <a:cs typeface="Times New Roman" pitchFamily="18" charset="0"/>
              </a:rPr>
              <a:t>пізнаваних</a:t>
            </a:r>
            <a:r>
              <a:rPr lang="ru-RU" sz="2800" u="sng" dirty="0" smtClean="0">
                <a:solidFill>
                  <a:schemeClr val="accent3">
                    <a:lumMod val="50000"/>
                  </a:schemeClr>
                </a:solidFill>
                <a:latin typeface="Times New Roman" pitchFamily="18" charset="0"/>
                <a:cs typeface="Times New Roman" pitchFamily="18" charset="0"/>
              </a:rPr>
              <a:t> </a:t>
            </a:r>
            <a:r>
              <a:rPr lang="ru-RU" sz="2800" u="sng" dirty="0" err="1" smtClean="0">
                <a:solidFill>
                  <a:schemeClr val="accent3">
                    <a:lumMod val="50000"/>
                  </a:schemeClr>
                </a:solidFill>
                <a:latin typeface="Times New Roman" pitchFamily="18" charset="0"/>
                <a:cs typeface="Times New Roman" pitchFamily="18" charset="0"/>
              </a:rPr>
              <a:t>предметів</a:t>
            </a:r>
            <a:r>
              <a:rPr lang="ru-RU" sz="2800" u="sng" dirty="0" smtClean="0">
                <a:solidFill>
                  <a:schemeClr val="accent3">
                    <a:lumMod val="50000"/>
                  </a:schemeClr>
                </a:solidFill>
                <a:latin typeface="Times New Roman" pitchFamily="18" charset="0"/>
                <a:cs typeface="Times New Roman" pitchFamily="18" charset="0"/>
              </a:rPr>
              <a:t> </a:t>
            </a:r>
            <a:r>
              <a:rPr lang="ru-RU" sz="2800" u="sng" dirty="0" err="1" smtClean="0">
                <a:solidFill>
                  <a:schemeClr val="accent3">
                    <a:lumMod val="50000"/>
                  </a:schemeClr>
                </a:solidFill>
                <a:latin typeface="Times New Roman" pitchFamily="18" charset="0"/>
                <a:cs typeface="Times New Roman" pitchFamily="18" charset="0"/>
              </a:rPr>
              <a:t>і</a:t>
            </a:r>
            <a:r>
              <a:rPr lang="ru-RU" sz="2800" u="sng" dirty="0" smtClean="0">
                <a:solidFill>
                  <a:schemeClr val="accent3">
                    <a:lumMod val="50000"/>
                  </a:schemeClr>
                </a:solidFill>
                <a:latin typeface="Times New Roman" pitchFamily="18" charset="0"/>
                <a:cs typeface="Times New Roman" pitchFamily="18" charset="0"/>
              </a:rPr>
              <a:t> </a:t>
            </a:r>
            <a:r>
              <a:rPr lang="ru-RU" sz="2800" u="sng" dirty="0" err="1" smtClean="0">
                <a:solidFill>
                  <a:schemeClr val="accent3">
                    <a:lumMod val="50000"/>
                  </a:schemeClr>
                </a:solidFill>
                <a:latin typeface="Times New Roman" pitchFamily="18" charset="0"/>
                <a:cs typeface="Times New Roman" pitchFamily="18" charset="0"/>
              </a:rPr>
              <a:t>явищ</a:t>
            </a:r>
            <a:r>
              <a:rPr lang="ru-RU" sz="2800" u="sng" dirty="0" smtClean="0">
                <a:solidFill>
                  <a:schemeClr val="accent3">
                    <a:lumMod val="50000"/>
                  </a:schemeClr>
                </a:solidFill>
                <a:latin typeface="Times New Roman" pitchFamily="18" charset="0"/>
                <a:cs typeface="Times New Roman" pitchFamily="18" charset="0"/>
              </a:rPr>
              <a:t> – </a:t>
            </a:r>
            <a:r>
              <a:rPr lang="ru-RU" sz="2800" u="sng" dirty="0" err="1" smtClean="0">
                <a:solidFill>
                  <a:schemeClr val="accent3">
                    <a:lumMod val="50000"/>
                  </a:schemeClr>
                </a:solidFill>
                <a:latin typeface="Times New Roman" pitchFamily="18" charset="0"/>
                <a:cs typeface="Times New Roman" pitchFamily="18" charset="0"/>
              </a:rPr>
              <a:t>із</a:t>
            </a:r>
            <a:r>
              <a:rPr lang="ru-RU" sz="2800" u="sng" dirty="0" smtClean="0">
                <a:solidFill>
                  <a:schemeClr val="accent3">
                    <a:lumMod val="50000"/>
                  </a:schemeClr>
                </a:solidFill>
                <a:latin typeface="Times New Roman" pitchFamily="18" charset="0"/>
                <a:cs typeface="Times New Roman" pitchFamily="18" charset="0"/>
              </a:rPr>
              <a:t> </a:t>
            </a:r>
            <a:r>
              <a:rPr lang="ru-RU" sz="2800" u="sng" dirty="0" err="1" smtClean="0">
                <a:solidFill>
                  <a:schemeClr val="accent3">
                    <a:lumMod val="50000"/>
                  </a:schemeClr>
                </a:solidFill>
                <a:latin typeface="Times New Roman" pitchFamily="18" charset="0"/>
                <a:cs typeface="Times New Roman" pitchFamily="18" charset="0"/>
              </a:rPr>
              <a:t>замилуванням</a:t>
            </a:r>
            <a:r>
              <a:rPr lang="ru-RU" sz="2800" u="sng" dirty="0" smtClean="0">
                <a:solidFill>
                  <a:schemeClr val="accent3">
                    <a:lumMod val="50000"/>
                  </a:schemeClr>
                </a:solidFill>
                <a:latin typeface="Times New Roman" pitchFamily="18" charset="0"/>
                <a:cs typeface="Times New Roman" pitchFamily="18" charset="0"/>
              </a:rPr>
              <a:t>, </a:t>
            </a:r>
            <a:r>
              <a:rPr lang="ru-RU" sz="2800" u="sng" dirty="0" err="1" smtClean="0">
                <a:solidFill>
                  <a:schemeClr val="accent3">
                    <a:lumMod val="50000"/>
                  </a:schemeClr>
                </a:solidFill>
                <a:latin typeface="Times New Roman" pitchFamily="18" charset="0"/>
                <a:cs typeface="Times New Roman" pitchFamily="18" charset="0"/>
              </a:rPr>
              <a:t>гнівом</a:t>
            </a:r>
            <a:r>
              <a:rPr lang="ru-RU" sz="2800" u="sng" dirty="0" smtClean="0">
                <a:solidFill>
                  <a:schemeClr val="accent3">
                    <a:lumMod val="50000"/>
                  </a:schemeClr>
                </a:solidFill>
                <a:latin typeface="Times New Roman" pitchFamily="18" charset="0"/>
                <a:cs typeface="Times New Roman" pitchFamily="18" charset="0"/>
              </a:rPr>
              <a:t>, </a:t>
            </a:r>
            <a:r>
              <a:rPr lang="ru-RU" sz="2800" u="sng" dirty="0" err="1" smtClean="0">
                <a:solidFill>
                  <a:schemeClr val="accent3">
                    <a:lumMod val="50000"/>
                  </a:schemeClr>
                </a:solidFill>
                <a:latin typeface="Times New Roman" pitchFamily="18" charset="0"/>
                <a:cs typeface="Times New Roman" pitchFamily="18" charset="0"/>
              </a:rPr>
              <a:t>радістю</a:t>
            </a:r>
            <a:r>
              <a:rPr lang="ru-RU" sz="2800" u="sng" dirty="0" smtClean="0">
                <a:solidFill>
                  <a:schemeClr val="accent3">
                    <a:lumMod val="50000"/>
                  </a:schemeClr>
                </a:solidFill>
                <a:latin typeface="Times New Roman" pitchFamily="18" charset="0"/>
                <a:cs typeface="Times New Roman" pitchFamily="18" charset="0"/>
              </a:rPr>
              <a:t>, </a:t>
            </a:r>
            <a:r>
              <a:rPr lang="ru-RU" sz="2800" u="sng" dirty="0" err="1" smtClean="0">
                <a:solidFill>
                  <a:schemeClr val="accent3">
                    <a:lumMod val="50000"/>
                  </a:schemeClr>
                </a:solidFill>
                <a:latin typeface="Times New Roman" pitchFamily="18" charset="0"/>
                <a:cs typeface="Times New Roman" pitchFamily="18" charset="0"/>
              </a:rPr>
              <a:t>сумом</a:t>
            </a:r>
            <a:r>
              <a:rPr lang="ru-RU" sz="2800" u="sng" dirty="0" smtClean="0">
                <a:solidFill>
                  <a:schemeClr val="accent3">
                    <a:lumMod val="50000"/>
                  </a:schemeClr>
                </a:solidFill>
                <a:latin typeface="Times New Roman" pitchFamily="18" charset="0"/>
                <a:cs typeface="Times New Roman" pitchFamily="18" charset="0"/>
              </a:rPr>
              <a:t>. </a:t>
            </a:r>
            <a:r>
              <a:rPr lang="ru-RU" sz="2800" u="sng" dirty="0" err="1" smtClean="0">
                <a:solidFill>
                  <a:schemeClr val="accent3">
                    <a:lumMod val="50000"/>
                  </a:schemeClr>
                </a:solidFill>
                <a:latin typeface="Times New Roman" pitchFamily="18" charset="0"/>
                <a:cs typeface="Times New Roman" pitchFamily="18" charset="0"/>
              </a:rPr>
              <a:t>Це</a:t>
            </a:r>
            <a:r>
              <a:rPr lang="ru-RU" sz="2800" u="sng" dirty="0" smtClean="0">
                <a:solidFill>
                  <a:schemeClr val="accent3">
                    <a:lumMod val="50000"/>
                  </a:schemeClr>
                </a:solidFill>
                <a:latin typeface="Times New Roman" pitchFamily="18" charset="0"/>
                <a:cs typeface="Times New Roman" pitchFamily="18" charset="0"/>
              </a:rPr>
              <a:t> </a:t>
            </a:r>
            <a:r>
              <a:rPr lang="ru-RU" sz="2800" u="sng" dirty="0" err="1" smtClean="0">
                <a:solidFill>
                  <a:schemeClr val="accent3">
                    <a:lumMod val="50000"/>
                  </a:schemeClr>
                </a:solidFill>
                <a:latin typeface="Times New Roman" pitchFamily="18" charset="0"/>
                <a:cs typeface="Times New Roman" pitchFamily="18" charset="0"/>
              </a:rPr>
              <a:t>можливо</a:t>
            </a:r>
            <a:r>
              <a:rPr lang="ru-RU" sz="2800" u="sng" dirty="0" smtClean="0">
                <a:solidFill>
                  <a:schemeClr val="accent3">
                    <a:lumMod val="50000"/>
                  </a:schemeClr>
                </a:solidFill>
                <a:latin typeface="Times New Roman" pitchFamily="18" charset="0"/>
                <a:cs typeface="Times New Roman" pitchFamily="18" charset="0"/>
              </a:rPr>
              <a:t> </a:t>
            </a:r>
            <a:r>
              <a:rPr lang="ru-RU" sz="2800" u="sng" dirty="0" err="1" smtClean="0">
                <a:solidFill>
                  <a:schemeClr val="accent3">
                    <a:lumMod val="50000"/>
                  </a:schemeClr>
                </a:solidFill>
                <a:latin typeface="Times New Roman" pitchFamily="18" charset="0"/>
                <a:cs typeface="Times New Roman" pitchFamily="18" charset="0"/>
              </a:rPr>
              <a:t>насамперед</a:t>
            </a:r>
            <a:r>
              <a:rPr lang="ru-RU" sz="2800" u="sng" dirty="0" smtClean="0">
                <a:solidFill>
                  <a:schemeClr val="accent3">
                    <a:lumMod val="50000"/>
                  </a:schemeClr>
                </a:solidFill>
                <a:latin typeface="Times New Roman" pitchFamily="18" charset="0"/>
                <a:cs typeface="Times New Roman" pitchFamily="18" charset="0"/>
              </a:rPr>
              <a:t> </a:t>
            </a:r>
            <a:r>
              <a:rPr lang="ru-RU" sz="2800" u="sng" dirty="0" err="1" smtClean="0">
                <a:solidFill>
                  <a:schemeClr val="accent3">
                    <a:lumMod val="50000"/>
                  </a:schemeClr>
                </a:solidFill>
                <a:latin typeface="Times New Roman" pitchFamily="18" charset="0"/>
                <a:cs typeface="Times New Roman" pitchFamily="18" charset="0"/>
              </a:rPr>
              <a:t>завдяки</a:t>
            </a:r>
            <a:r>
              <a:rPr lang="ru-RU" sz="2800" u="sng" dirty="0" smtClean="0">
                <a:solidFill>
                  <a:schemeClr val="accent3">
                    <a:lumMod val="50000"/>
                  </a:schemeClr>
                </a:solidFill>
                <a:latin typeface="Times New Roman" pitchFamily="18" charset="0"/>
                <a:cs typeface="Times New Roman" pitchFamily="18" charset="0"/>
              </a:rPr>
              <a:t> </a:t>
            </a:r>
            <a:r>
              <a:rPr lang="ru-RU" sz="2800" u="sng" dirty="0" err="1" smtClean="0">
                <a:solidFill>
                  <a:schemeClr val="accent3">
                    <a:lumMod val="50000"/>
                  </a:schemeClr>
                </a:solidFill>
                <a:latin typeface="Times New Roman" pitchFamily="18" charset="0"/>
                <a:cs typeface="Times New Roman" pitchFamily="18" charset="0"/>
              </a:rPr>
              <a:t>емоційним</a:t>
            </a:r>
            <a:r>
              <a:rPr lang="ru-RU" sz="2800" u="sng" dirty="0" smtClean="0">
                <a:solidFill>
                  <a:schemeClr val="accent3">
                    <a:lumMod val="50000"/>
                  </a:schemeClr>
                </a:solidFill>
                <a:latin typeface="Times New Roman" pitchFamily="18" charset="0"/>
                <a:cs typeface="Times New Roman" pitchFamily="18" charset="0"/>
              </a:rPr>
              <a:t> </a:t>
            </a:r>
            <a:r>
              <a:rPr lang="ru-RU" sz="2800" u="sng" dirty="0" err="1" smtClean="0">
                <a:solidFill>
                  <a:schemeClr val="accent3">
                    <a:lumMod val="50000"/>
                  </a:schemeClr>
                </a:solidFill>
                <a:latin typeface="Times New Roman" pitchFamily="18" charset="0"/>
                <a:cs typeface="Times New Roman" pitchFamily="18" charset="0"/>
              </a:rPr>
              <a:t>процесам</a:t>
            </a:r>
            <a:r>
              <a:rPr lang="ru-RU" sz="2800" u="sng" dirty="0" smtClean="0">
                <a:solidFill>
                  <a:schemeClr val="accent3">
                    <a:lumMod val="50000"/>
                  </a:schemeClr>
                </a:solidFill>
                <a:latin typeface="Times New Roman" pitchFamily="18" charset="0"/>
                <a:cs typeface="Times New Roman" pitchFamily="18" charset="0"/>
              </a:rPr>
              <a:t>.</a:t>
            </a:r>
            <a:br>
              <a:rPr lang="ru-RU" sz="2800" u="sng" dirty="0" smtClean="0">
                <a:solidFill>
                  <a:schemeClr val="accent3">
                    <a:lumMod val="50000"/>
                  </a:schemeClr>
                </a:solidFill>
                <a:latin typeface="Times New Roman" pitchFamily="18" charset="0"/>
                <a:cs typeface="Times New Roman" pitchFamily="18" charset="0"/>
              </a:rPr>
            </a:br>
            <a:r>
              <a:rPr lang="ru-RU" sz="2800" dirty="0" smtClean="0">
                <a:solidFill>
                  <a:schemeClr val="accent3">
                    <a:lumMod val="50000"/>
                  </a:schemeClr>
                </a:solidFill>
                <a:latin typeface="Times New Roman" pitchFamily="18" charset="0"/>
                <a:cs typeface="Times New Roman" pitchFamily="18" charset="0"/>
              </a:rPr>
              <a:t/>
            </a:r>
            <a:br>
              <a:rPr lang="ru-RU" sz="2800" dirty="0" smtClean="0">
                <a:solidFill>
                  <a:schemeClr val="accent3">
                    <a:lumMod val="50000"/>
                  </a:schemeClr>
                </a:solidFill>
                <a:latin typeface="Times New Roman" pitchFamily="18" charset="0"/>
                <a:cs typeface="Times New Roman" pitchFamily="18" charset="0"/>
              </a:rPr>
            </a:br>
            <a:r>
              <a:rPr lang="uk-UA" sz="2800" u="sng" dirty="0" err="1" smtClean="0">
                <a:solidFill>
                  <a:schemeClr val="accent3">
                    <a:lumMod val="50000"/>
                  </a:schemeClr>
                </a:solidFill>
                <a:latin typeface="Times New Roman" pitchFamily="18" charset="0"/>
                <a:cs typeface="Times New Roman" pitchFamily="18" charset="0"/>
              </a:rPr>
              <a:t>Емоц</a:t>
            </a:r>
            <a:r>
              <a:rPr lang="ru-RU" sz="2800" u="sng" dirty="0" err="1" smtClean="0">
                <a:solidFill>
                  <a:schemeClr val="accent3">
                    <a:lumMod val="50000"/>
                  </a:schemeClr>
                </a:solidFill>
                <a:latin typeface="Times New Roman" pitchFamily="18" charset="0"/>
                <a:cs typeface="Times New Roman" pitchFamily="18" charset="0"/>
              </a:rPr>
              <a:t>i</a:t>
            </a:r>
            <a:r>
              <a:rPr lang="uk-UA" sz="2800" u="sng" dirty="0" smtClean="0">
                <a:solidFill>
                  <a:schemeClr val="accent3">
                    <a:lumMod val="50000"/>
                  </a:schemeClr>
                </a:solidFill>
                <a:latin typeface="Times New Roman" pitchFamily="18" charset="0"/>
                <a:cs typeface="Times New Roman" pitchFamily="18" charset="0"/>
              </a:rPr>
              <a:t>ї дозволяють </a:t>
            </a:r>
            <a:r>
              <a:rPr lang="uk-UA" sz="2800" u="sng" dirty="0" err="1" smtClean="0">
                <a:solidFill>
                  <a:schemeClr val="accent3">
                    <a:lumMod val="50000"/>
                  </a:schemeClr>
                </a:solidFill>
                <a:latin typeface="Times New Roman" pitchFamily="18" charset="0"/>
                <a:cs typeface="Times New Roman" pitchFamily="18" charset="0"/>
              </a:rPr>
              <a:t>оц</a:t>
            </a:r>
            <a:r>
              <a:rPr lang="ru-RU" sz="2800" u="sng" dirty="0" err="1" smtClean="0">
                <a:solidFill>
                  <a:schemeClr val="accent3">
                    <a:lumMod val="50000"/>
                  </a:schemeClr>
                </a:solidFill>
                <a:latin typeface="Times New Roman" pitchFamily="18" charset="0"/>
                <a:cs typeface="Times New Roman" pitchFamily="18" charset="0"/>
              </a:rPr>
              <a:t>i</a:t>
            </a:r>
            <a:r>
              <a:rPr lang="uk-UA" sz="2800" u="sng" dirty="0" err="1" smtClean="0">
                <a:solidFill>
                  <a:schemeClr val="accent3">
                    <a:lumMod val="50000"/>
                  </a:schemeClr>
                </a:solidFill>
                <a:latin typeface="Times New Roman" pitchFamily="18" charset="0"/>
                <a:cs typeface="Times New Roman" pitchFamily="18" charset="0"/>
              </a:rPr>
              <a:t>нювати</a:t>
            </a:r>
            <a:r>
              <a:rPr lang="uk-UA" sz="2800" u="sng" dirty="0" smtClean="0">
                <a:solidFill>
                  <a:schemeClr val="accent3">
                    <a:lumMod val="50000"/>
                  </a:schemeClr>
                </a:solidFill>
                <a:latin typeface="Times New Roman" pitchFamily="18" charset="0"/>
                <a:cs typeface="Times New Roman" pitchFamily="18" charset="0"/>
              </a:rPr>
              <a:t> вплив на орган</a:t>
            </a:r>
            <a:r>
              <a:rPr lang="ru-RU" sz="2800" u="sng" dirty="0" err="1" smtClean="0">
                <a:solidFill>
                  <a:schemeClr val="accent3">
                    <a:lumMod val="50000"/>
                  </a:schemeClr>
                </a:solidFill>
                <a:latin typeface="Times New Roman" pitchFamily="18" charset="0"/>
                <a:cs typeface="Times New Roman" pitchFamily="18" charset="0"/>
              </a:rPr>
              <a:t>i</a:t>
            </a:r>
            <a:r>
              <a:rPr lang="uk-UA" sz="2800" u="sng" dirty="0" err="1" smtClean="0">
                <a:solidFill>
                  <a:schemeClr val="accent3">
                    <a:lumMod val="50000"/>
                  </a:schemeClr>
                </a:solidFill>
                <a:latin typeface="Times New Roman" pitchFamily="18" charset="0"/>
                <a:cs typeface="Times New Roman" pitchFamily="18" charset="0"/>
              </a:rPr>
              <a:t>зм</a:t>
            </a:r>
            <a:r>
              <a:rPr lang="uk-UA" sz="2800" u="sng" dirty="0" smtClean="0">
                <a:solidFill>
                  <a:schemeClr val="accent3">
                    <a:lumMod val="50000"/>
                  </a:schemeClr>
                </a:solidFill>
                <a:latin typeface="Times New Roman" pitchFamily="18" charset="0"/>
                <a:cs typeface="Times New Roman" pitchFamily="18" charset="0"/>
              </a:rPr>
              <a:t> р</a:t>
            </a:r>
            <a:r>
              <a:rPr lang="ru-RU" sz="2800" u="sng" dirty="0" err="1" smtClean="0">
                <a:solidFill>
                  <a:schemeClr val="accent3">
                    <a:lumMod val="50000"/>
                  </a:schemeClr>
                </a:solidFill>
                <a:latin typeface="Times New Roman" pitchFamily="18" charset="0"/>
                <a:cs typeface="Times New Roman" pitchFamily="18" charset="0"/>
              </a:rPr>
              <a:t>i</a:t>
            </a:r>
            <a:r>
              <a:rPr lang="uk-UA" sz="2800" u="sng" dirty="0" err="1" smtClean="0">
                <a:solidFill>
                  <a:schemeClr val="accent3">
                    <a:lumMod val="50000"/>
                  </a:schemeClr>
                </a:solidFill>
                <a:latin typeface="Times New Roman" pitchFamily="18" charset="0"/>
                <a:cs typeface="Times New Roman" pitchFamily="18" charset="0"/>
              </a:rPr>
              <a:t>зноман</a:t>
            </a:r>
            <a:r>
              <a:rPr lang="ru-RU" sz="2800" u="sng" dirty="0" err="1" smtClean="0">
                <a:solidFill>
                  <a:schemeClr val="accent3">
                    <a:lumMod val="50000"/>
                  </a:schemeClr>
                </a:solidFill>
                <a:latin typeface="Times New Roman" pitchFamily="18" charset="0"/>
                <a:cs typeface="Times New Roman" pitchFamily="18" charset="0"/>
              </a:rPr>
              <a:t>i</a:t>
            </a:r>
            <a:r>
              <a:rPr lang="uk-UA" sz="2800" u="sng" dirty="0" err="1" smtClean="0">
                <a:solidFill>
                  <a:schemeClr val="accent3">
                    <a:lumMod val="50000"/>
                  </a:schemeClr>
                </a:solidFill>
                <a:latin typeface="Times New Roman" pitchFamily="18" charset="0"/>
                <a:cs typeface="Times New Roman" pitchFamily="18" charset="0"/>
              </a:rPr>
              <a:t>тних</a:t>
            </a:r>
            <a:r>
              <a:rPr lang="uk-UA" sz="2800" u="sng" dirty="0" smtClean="0">
                <a:solidFill>
                  <a:schemeClr val="accent3">
                    <a:lumMod val="50000"/>
                  </a:schemeClr>
                </a:solidFill>
                <a:latin typeface="Times New Roman" pitchFamily="18" charset="0"/>
                <a:cs typeface="Times New Roman" pitchFamily="18" charset="0"/>
              </a:rPr>
              <a:t>, особливо </a:t>
            </a:r>
            <a:r>
              <a:rPr lang="uk-UA" sz="2800" u="sng" dirty="0" err="1" smtClean="0">
                <a:solidFill>
                  <a:schemeClr val="accent3">
                    <a:lumMod val="50000"/>
                  </a:schemeClr>
                </a:solidFill>
                <a:latin typeface="Times New Roman" pitchFamily="18" charset="0"/>
                <a:cs typeface="Times New Roman" pitchFamily="18" charset="0"/>
              </a:rPr>
              <a:t>пошкоджуючих</a:t>
            </a:r>
            <a:r>
              <a:rPr lang="uk-UA" sz="2800" u="sng" dirty="0" smtClean="0">
                <a:solidFill>
                  <a:schemeClr val="accent3">
                    <a:lumMod val="50000"/>
                  </a:schemeClr>
                </a:solidFill>
                <a:latin typeface="Times New Roman" pitchFamily="18" charset="0"/>
                <a:cs typeface="Times New Roman" pitchFamily="18" charset="0"/>
              </a:rPr>
              <a:t> чинник</a:t>
            </a:r>
            <a:r>
              <a:rPr lang="ru-RU" sz="2800" u="sng" dirty="0" err="1" smtClean="0">
                <a:solidFill>
                  <a:schemeClr val="accent3">
                    <a:lumMod val="50000"/>
                  </a:schemeClr>
                </a:solidFill>
                <a:latin typeface="Times New Roman" pitchFamily="18" charset="0"/>
                <a:cs typeface="Times New Roman" pitchFamily="18" charset="0"/>
              </a:rPr>
              <a:t>i</a:t>
            </a:r>
            <a:r>
              <a:rPr lang="uk-UA" sz="2800" u="sng" dirty="0" smtClean="0">
                <a:solidFill>
                  <a:schemeClr val="accent3">
                    <a:lumMod val="50000"/>
                  </a:schemeClr>
                </a:solidFill>
                <a:latin typeface="Times New Roman" pitchFamily="18" charset="0"/>
                <a:cs typeface="Times New Roman" pitchFamily="18" charset="0"/>
              </a:rPr>
              <a:t>в, виконуючи майже миттєву </a:t>
            </a:r>
            <a:r>
              <a:rPr lang="ru-RU" sz="2800" u="sng" dirty="0" err="1" smtClean="0">
                <a:solidFill>
                  <a:schemeClr val="accent3">
                    <a:lumMod val="50000"/>
                  </a:schemeClr>
                </a:solidFill>
                <a:latin typeface="Times New Roman" pitchFamily="18" charset="0"/>
                <a:cs typeface="Times New Roman" pitchFamily="18" charset="0"/>
              </a:rPr>
              <a:t>i</a:t>
            </a:r>
            <a:r>
              <a:rPr lang="uk-UA" sz="2800" u="sng" dirty="0" err="1" smtClean="0">
                <a:solidFill>
                  <a:schemeClr val="accent3">
                    <a:lumMod val="50000"/>
                  </a:schemeClr>
                </a:solidFill>
                <a:latin typeface="Times New Roman" pitchFamily="18" charset="0"/>
                <a:cs typeface="Times New Roman" pitchFamily="18" charset="0"/>
              </a:rPr>
              <a:t>нтеграц</a:t>
            </a:r>
            <a:r>
              <a:rPr lang="ru-RU" sz="2800" u="sng" dirty="0" err="1" smtClean="0">
                <a:solidFill>
                  <a:schemeClr val="accent3">
                    <a:lumMod val="50000"/>
                  </a:schemeClr>
                </a:solidFill>
                <a:latin typeface="Times New Roman" pitchFamily="18" charset="0"/>
                <a:cs typeface="Times New Roman" pitchFamily="18" charset="0"/>
              </a:rPr>
              <a:t>i</a:t>
            </a:r>
            <a:r>
              <a:rPr lang="uk-UA" sz="2800" u="sng" dirty="0" smtClean="0">
                <a:solidFill>
                  <a:schemeClr val="accent3">
                    <a:lumMod val="50000"/>
                  </a:schemeClr>
                </a:solidFill>
                <a:latin typeface="Times New Roman" pitchFamily="18" charset="0"/>
                <a:cs typeface="Times New Roman" pitchFamily="18" charset="0"/>
              </a:rPr>
              <a:t>ю </a:t>
            </a:r>
            <a:r>
              <a:rPr lang="uk-UA" sz="2800" u="sng" dirty="0" err="1" smtClean="0">
                <a:solidFill>
                  <a:schemeClr val="accent3">
                    <a:lumMod val="50000"/>
                  </a:schemeClr>
                </a:solidFill>
                <a:latin typeface="Times New Roman" pitchFamily="18" charset="0"/>
                <a:cs typeface="Times New Roman" pitchFamily="18" charset="0"/>
              </a:rPr>
              <a:t>ус</a:t>
            </a:r>
            <a:r>
              <a:rPr lang="ru-RU" sz="2800" u="sng" dirty="0" err="1" smtClean="0">
                <a:solidFill>
                  <a:schemeClr val="accent3">
                    <a:lumMod val="50000"/>
                  </a:schemeClr>
                </a:solidFill>
                <a:latin typeface="Times New Roman" pitchFamily="18" charset="0"/>
                <a:cs typeface="Times New Roman" pitchFamily="18" charset="0"/>
              </a:rPr>
              <a:t>i</a:t>
            </a:r>
            <a:r>
              <a:rPr lang="uk-UA" sz="2800" u="sng" dirty="0" smtClean="0">
                <a:solidFill>
                  <a:schemeClr val="accent3">
                    <a:lumMod val="50000"/>
                  </a:schemeClr>
                </a:solidFill>
                <a:latin typeface="Times New Roman" pitchFamily="18" charset="0"/>
                <a:cs typeface="Times New Roman" pitchFamily="18" charset="0"/>
              </a:rPr>
              <a:t>х </a:t>
            </a:r>
            <a:r>
              <a:rPr lang="uk-UA" sz="2800" u="sng" dirty="0" err="1" smtClean="0">
                <a:solidFill>
                  <a:schemeClr val="accent3">
                    <a:lumMod val="50000"/>
                  </a:schemeClr>
                </a:solidFill>
                <a:latin typeface="Times New Roman" pitchFamily="18" charset="0"/>
                <a:cs typeface="Times New Roman" pitchFamily="18" charset="0"/>
              </a:rPr>
              <a:t>функц</a:t>
            </a:r>
            <a:r>
              <a:rPr lang="ru-RU" sz="2800" u="sng" dirty="0" err="1" smtClean="0">
                <a:solidFill>
                  <a:schemeClr val="accent3">
                    <a:lumMod val="50000"/>
                  </a:schemeClr>
                </a:solidFill>
                <a:latin typeface="Times New Roman" pitchFamily="18" charset="0"/>
                <a:cs typeface="Times New Roman" pitchFamily="18" charset="0"/>
              </a:rPr>
              <a:t>i</a:t>
            </a:r>
            <a:r>
              <a:rPr lang="uk-UA" sz="2800" u="sng" dirty="0" smtClean="0">
                <a:solidFill>
                  <a:schemeClr val="accent3">
                    <a:lumMod val="50000"/>
                  </a:schemeClr>
                </a:solidFill>
                <a:latin typeface="Times New Roman" pitchFamily="18" charset="0"/>
                <a:cs typeface="Times New Roman" pitchFamily="18" charset="0"/>
              </a:rPr>
              <a:t>й орган</a:t>
            </a:r>
            <a:r>
              <a:rPr lang="ru-RU" sz="2800" u="sng" dirty="0" err="1" smtClean="0">
                <a:solidFill>
                  <a:schemeClr val="accent3">
                    <a:lumMod val="50000"/>
                  </a:schemeClr>
                </a:solidFill>
                <a:latin typeface="Times New Roman" pitchFamily="18" charset="0"/>
                <a:cs typeface="Times New Roman" pitchFamily="18" charset="0"/>
              </a:rPr>
              <a:t>i</a:t>
            </a:r>
            <a:r>
              <a:rPr lang="uk-UA" sz="2800" u="sng" dirty="0" err="1" smtClean="0">
                <a:solidFill>
                  <a:schemeClr val="accent3">
                    <a:lumMod val="50000"/>
                  </a:schemeClr>
                </a:solidFill>
                <a:latin typeface="Times New Roman" pitchFamily="18" charset="0"/>
                <a:cs typeface="Times New Roman" pitchFamily="18" charset="0"/>
              </a:rPr>
              <a:t>зму</a:t>
            </a:r>
            <a:r>
              <a:rPr lang="uk-UA" sz="2800" u="sng" dirty="0" smtClean="0">
                <a:solidFill>
                  <a:schemeClr val="accent3">
                    <a:lumMod val="50000"/>
                  </a:schemeClr>
                </a:solidFill>
                <a:latin typeface="Times New Roman" pitchFamily="18" charset="0"/>
                <a:cs typeface="Times New Roman" pitchFamily="18" charset="0"/>
              </a:rPr>
              <a:t>, </a:t>
            </a:r>
            <a:r>
              <a:rPr lang="uk-UA" sz="2800" u="sng" dirty="0" err="1" smtClean="0">
                <a:solidFill>
                  <a:schemeClr val="accent3">
                    <a:lumMod val="50000"/>
                  </a:schemeClr>
                </a:solidFill>
                <a:latin typeface="Times New Roman" pitchFamily="18" charset="0"/>
                <a:cs typeface="Times New Roman" pitchFamily="18" charset="0"/>
              </a:rPr>
              <a:t>внасл</a:t>
            </a:r>
            <a:r>
              <a:rPr lang="ru-RU" sz="2800" u="sng" dirty="0" err="1" smtClean="0">
                <a:solidFill>
                  <a:schemeClr val="accent3">
                    <a:lumMod val="50000"/>
                  </a:schemeClr>
                </a:solidFill>
                <a:latin typeface="Times New Roman" pitchFamily="18" charset="0"/>
                <a:cs typeface="Times New Roman" pitchFamily="18" charset="0"/>
              </a:rPr>
              <a:t>i</a:t>
            </a:r>
            <a:r>
              <a:rPr lang="uk-UA" sz="2800" u="sng" dirty="0" smtClean="0">
                <a:solidFill>
                  <a:schemeClr val="accent3">
                    <a:lumMod val="50000"/>
                  </a:schemeClr>
                </a:solidFill>
                <a:latin typeface="Times New Roman" pitchFamily="18" charset="0"/>
                <a:cs typeface="Times New Roman" pitchFamily="18" charset="0"/>
              </a:rPr>
              <a:t>док чого визначається </a:t>
            </a:r>
            <a:r>
              <a:rPr lang="uk-UA" sz="2800" u="sng" dirty="0" err="1" smtClean="0">
                <a:solidFill>
                  <a:schemeClr val="accent3">
                    <a:lumMod val="50000"/>
                  </a:schemeClr>
                </a:solidFill>
                <a:latin typeface="Times New Roman" pitchFamily="18" charset="0"/>
                <a:cs typeface="Times New Roman" pitchFamily="18" charset="0"/>
              </a:rPr>
              <a:t>корисн</a:t>
            </a:r>
            <a:r>
              <a:rPr lang="ru-RU" sz="2800" u="sng" dirty="0" err="1" smtClean="0">
                <a:solidFill>
                  <a:schemeClr val="accent3">
                    <a:lumMod val="50000"/>
                  </a:schemeClr>
                </a:solidFill>
                <a:latin typeface="Times New Roman" pitchFamily="18" charset="0"/>
                <a:cs typeface="Times New Roman" pitchFamily="18" charset="0"/>
              </a:rPr>
              <a:t>i</a:t>
            </a:r>
            <a:r>
              <a:rPr lang="uk-UA" sz="2800" u="sng" dirty="0" err="1" smtClean="0">
                <a:solidFill>
                  <a:schemeClr val="accent3">
                    <a:lumMod val="50000"/>
                  </a:schemeClr>
                </a:solidFill>
                <a:latin typeface="Times New Roman" pitchFamily="18" charset="0"/>
                <a:cs typeface="Times New Roman" pitchFamily="18" charset="0"/>
              </a:rPr>
              <a:t>сть</a:t>
            </a:r>
            <a:r>
              <a:rPr lang="uk-UA" sz="2800" u="sng" dirty="0" smtClean="0">
                <a:solidFill>
                  <a:schemeClr val="accent3">
                    <a:lumMod val="50000"/>
                  </a:schemeClr>
                </a:solidFill>
                <a:latin typeface="Times New Roman" pitchFamily="18" charset="0"/>
                <a:cs typeface="Times New Roman" pitchFamily="18" charset="0"/>
              </a:rPr>
              <a:t> чи </a:t>
            </a:r>
            <a:r>
              <a:rPr lang="uk-UA" sz="2800" u="sng" dirty="0" err="1" smtClean="0">
                <a:solidFill>
                  <a:schemeClr val="accent3">
                    <a:lumMod val="50000"/>
                  </a:schemeClr>
                </a:solidFill>
                <a:latin typeface="Times New Roman" pitchFamily="18" charset="0"/>
                <a:cs typeface="Times New Roman" pitchFamily="18" charset="0"/>
              </a:rPr>
              <a:t>шк</a:t>
            </a:r>
            <a:r>
              <a:rPr lang="ru-RU" sz="2800" u="sng" dirty="0" err="1" smtClean="0">
                <a:solidFill>
                  <a:schemeClr val="accent3">
                    <a:lumMod val="50000"/>
                  </a:schemeClr>
                </a:solidFill>
                <a:latin typeface="Times New Roman" pitchFamily="18" charset="0"/>
                <a:cs typeface="Times New Roman" pitchFamily="18" charset="0"/>
              </a:rPr>
              <a:t>i</a:t>
            </a:r>
            <a:r>
              <a:rPr lang="uk-UA" sz="2800" u="sng" dirty="0" err="1" smtClean="0">
                <a:solidFill>
                  <a:schemeClr val="accent3">
                    <a:lumMod val="50000"/>
                  </a:schemeClr>
                </a:solidFill>
                <a:latin typeface="Times New Roman" pitchFamily="18" charset="0"/>
                <a:cs typeface="Times New Roman" pitchFamily="18" charset="0"/>
              </a:rPr>
              <a:t>длив</a:t>
            </a:r>
            <a:r>
              <a:rPr lang="ru-RU" sz="2800" u="sng" dirty="0" err="1" smtClean="0">
                <a:solidFill>
                  <a:schemeClr val="accent3">
                    <a:lumMod val="50000"/>
                  </a:schemeClr>
                </a:solidFill>
                <a:latin typeface="Times New Roman" pitchFamily="18" charset="0"/>
                <a:cs typeface="Times New Roman" pitchFamily="18" charset="0"/>
              </a:rPr>
              <a:t>i</a:t>
            </a:r>
            <a:r>
              <a:rPr lang="uk-UA" sz="2800" u="sng" dirty="0" err="1" smtClean="0">
                <a:solidFill>
                  <a:schemeClr val="accent3">
                    <a:lumMod val="50000"/>
                  </a:schemeClr>
                </a:solidFill>
                <a:latin typeface="Times New Roman" pitchFamily="18" charset="0"/>
                <a:cs typeface="Times New Roman" pitchFamily="18" charset="0"/>
              </a:rPr>
              <a:t>сть</a:t>
            </a:r>
            <a:r>
              <a:rPr lang="uk-UA" sz="2800" u="sng" dirty="0" smtClean="0">
                <a:solidFill>
                  <a:schemeClr val="accent3">
                    <a:lumMod val="50000"/>
                  </a:schemeClr>
                </a:solidFill>
                <a:latin typeface="Times New Roman" pitchFamily="18" charset="0"/>
                <a:cs typeface="Times New Roman" pitchFamily="18" charset="0"/>
              </a:rPr>
              <a:t> д</a:t>
            </a:r>
            <a:r>
              <a:rPr lang="ru-RU" sz="2800" u="sng" dirty="0" err="1" smtClean="0">
                <a:solidFill>
                  <a:schemeClr val="accent3">
                    <a:lumMod val="50000"/>
                  </a:schemeClr>
                </a:solidFill>
                <a:latin typeface="Times New Roman" pitchFamily="18" charset="0"/>
                <a:cs typeface="Times New Roman" pitchFamily="18" charset="0"/>
              </a:rPr>
              <a:t>i</a:t>
            </a:r>
            <a:r>
              <a:rPr lang="uk-UA" sz="2800" u="sng" dirty="0" err="1" smtClean="0">
                <a:solidFill>
                  <a:schemeClr val="accent3">
                    <a:lumMod val="50000"/>
                  </a:schemeClr>
                </a:solidFill>
                <a:latin typeface="Times New Roman" pitchFamily="18" charset="0"/>
                <a:cs typeface="Times New Roman" pitchFamily="18" charset="0"/>
              </a:rPr>
              <a:t>ючого</a:t>
            </a:r>
            <a:r>
              <a:rPr lang="uk-UA" sz="2800" u="sng" dirty="0" smtClean="0">
                <a:solidFill>
                  <a:schemeClr val="accent3">
                    <a:lumMod val="50000"/>
                  </a:schemeClr>
                </a:solidFill>
                <a:latin typeface="Times New Roman" pitchFamily="18" charset="0"/>
                <a:cs typeface="Times New Roman" pitchFamily="18" charset="0"/>
              </a:rPr>
              <a:t> чинника</a:t>
            </a:r>
            <a:r>
              <a:rPr lang="uk-UA" sz="2800" dirty="0" smtClean="0">
                <a:solidFill>
                  <a:schemeClr val="accent3">
                    <a:lumMod val="50000"/>
                  </a:schemeClr>
                </a:solidFill>
                <a:latin typeface="Times New Roman" pitchFamily="18" charset="0"/>
                <a:cs typeface="Times New Roman" pitchFamily="18" charset="0"/>
              </a:rPr>
              <a:t>.</a:t>
            </a:r>
            <a:br>
              <a:rPr lang="uk-UA" sz="2800" dirty="0" smtClean="0">
                <a:solidFill>
                  <a:schemeClr val="accent3">
                    <a:lumMod val="50000"/>
                  </a:schemeClr>
                </a:solidFill>
                <a:latin typeface="Times New Roman" pitchFamily="18" charset="0"/>
                <a:cs typeface="Times New Roman" pitchFamily="18" charset="0"/>
              </a:rPr>
            </a:br>
            <a:r>
              <a:rPr lang="uk-UA" sz="2800" dirty="0" smtClean="0">
                <a:solidFill>
                  <a:schemeClr val="accent3">
                    <a:lumMod val="50000"/>
                  </a:schemeClr>
                </a:solidFill>
                <a:latin typeface="Times New Roman" pitchFamily="18" charset="0"/>
                <a:cs typeface="Times New Roman" pitchFamily="18" charset="0"/>
              </a:rPr>
              <a:t> </a:t>
            </a:r>
            <a:r>
              <a:rPr lang="uk-UA" sz="2800" dirty="0" smtClean="0">
                <a:solidFill>
                  <a:schemeClr val="accent4">
                    <a:lumMod val="75000"/>
                  </a:schemeClr>
                </a:solidFill>
                <a:latin typeface="Times New Roman" pitchFamily="18" charset="0"/>
                <a:cs typeface="Times New Roman" pitchFamily="18" charset="0"/>
              </a:rPr>
              <a:t/>
            </a:r>
            <a:br>
              <a:rPr lang="uk-UA" sz="2800" dirty="0" smtClean="0">
                <a:solidFill>
                  <a:schemeClr val="accent4">
                    <a:lumMod val="75000"/>
                  </a:schemeClr>
                </a:solidFill>
                <a:latin typeface="Times New Roman" pitchFamily="18" charset="0"/>
                <a:cs typeface="Times New Roman" pitchFamily="18" charset="0"/>
              </a:rPr>
            </a:br>
            <a:r>
              <a:rPr lang="ru-RU" sz="2800" u="sng" dirty="0" smtClean="0">
                <a:solidFill>
                  <a:schemeClr val="accent4">
                    <a:lumMod val="75000"/>
                  </a:schemeClr>
                </a:solidFill>
                <a:latin typeface="Times New Roman" pitchFamily="18" charset="0"/>
                <a:cs typeface="Times New Roman" pitchFamily="18" charset="0"/>
              </a:rPr>
              <a:t>ЕМОЦІЇ</a:t>
            </a:r>
            <a:r>
              <a:rPr lang="ru-RU" sz="2800" dirty="0" smtClean="0">
                <a:solidFill>
                  <a:schemeClr val="accent4">
                    <a:lumMod val="75000"/>
                  </a:schemeClr>
                </a:solidFill>
                <a:latin typeface="Times New Roman" pitchFamily="18" charset="0"/>
                <a:cs typeface="Times New Roman" pitchFamily="18" charset="0"/>
              </a:rPr>
              <a:t> - </a:t>
            </a:r>
            <a:r>
              <a:rPr lang="ru-RU" sz="2800" dirty="0" err="1" smtClean="0">
                <a:solidFill>
                  <a:schemeClr val="accent4">
                    <a:lumMod val="75000"/>
                  </a:schemeClr>
                </a:solidFill>
                <a:latin typeface="Times New Roman" pitchFamily="18" charset="0"/>
                <a:cs typeface="Times New Roman" pitchFamily="18" charset="0"/>
              </a:rPr>
              <a:t>особливий</a:t>
            </a:r>
            <a:r>
              <a:rPr lang="ru-RU" sz="2800" dirty="0" smtClean="0">
                <a:solidFill>
                  <a:schemeClr val="accent4">
                    <a:lumMod val="75000"/>
                  </a:schemeClr>
                </a:solidFill>
                <a:latin typeface="Times New Roman" pitchFamily="18" charset="0"/>
                <a:cs typeface="Times New Roman" pitchFamily="18" charset="0"/>
              </a:rPr>
              <a:t> </a:t>
            </a:r>
            <a:r>
              <a:rPr lang="ru-RU" sz="2800" dirty="0" err="1" smtClean="0">
                <a:solidFill>
                  <a:schemeClr val="accent4">
                    <a:lumMod val="75000"/>
                  </a:schemeClr>
                </a:solidFill>
                <a:latin typeface="Times New Roman" pitchFamily="18" charset="0"/>
                <a:cs typeface="Times New Roman" pitchFamily="18" charset="0"/>
              </a:rPr>
              <a:t>клас</a:t>
            </a:r>
            <a:r>
              <a:rPr lang="ru-RU" sz="2800" dirty="0" smtClean="0">
                <a:solidFill>
                  <a:schemeClr val="accent4">
                    <a:lumMod val="75000"/>
                  </a:schemeClr>
                </a:solidFill>
                <a:latin typeface="Times New Roman" pitchFamily="18" charset="0"/>
                <a:cs typeface="Times New Roman" pitchFamily="18" charset="0"/>
              </a:rPr>
              <a:t> </a:t>
            </a:r>
            <a:r>
              <a:rPr lang="ru-RU" sz="2800" dirty="0" err="1" smtClean="0">
                <a:solidFill>
                  <a:schemeClr val="accent4">
                    <a:lumMod val="75000"/>
                  </a:schemeClr>
                </a:solidFill>
                <a:latin typeface="Times New Roman" pitchFamily="18" charset="0"/>
                <a:cs typeface="Times New Roman" pitchFamily="18" charset="0"/>
              </a:rPr>
              <a:t>психічних</a:t>
            </a:r>
            <a:r>
              <a:rPr lang="ru-RU" sz="2800" dirty="0" smtClean="0">
                <a:solidFill>
                  <a:schemeClr val="accent4">
                    <a:lumMod val="75000"/>
                  </a:schemeClr>
                </a:solidFill>
                <a:latin typeface="Times New Roman" pitchFamily="18" charset="0"/>
                <a:cs typeface="Times New Roman" pitchFamily="18" charset="0"/>
              </a:rPr>
              <a:t> </a:t>
            </a:r>
            <a:r>
              <a:rPr lang="ru-RU" sz="2800" dirty="0" err="1" smtClean="0">
                <a:solidFill>
                  <a:schemeClr val="accent4">
                    <a:lumMod val="75000"/>
                  </a:schemeClr>
                </a:solidFill>
                <a:latin typeface="Times New Roman" pitchFamily="18" charset="0"/>
                <a:cs typeface="Times New Roman" pitchFamily="18" charset="0"/>
              </a:rPr>
              <a:t>станів</a:t>
            </a:r>
            <a:r>
              <a:rPr lang="ru-RU" sz="2800" dirty="0" smtClean="0">
                <a:solidFill>
                  <a:schemeClr val="accent4">
                    <a:lumMod val="75000"/>
                  </a:schemeClr>
                </a:solidFill>
                <a:latin typeface="Times New Roman" pitchFamily="18" charset="0"/>
                <a:cs typeface="Times New Roman" pitchFamily="18" charset="0"/>
              </a:rPr>
              <a:t>, </a:t>
            </a:r>
            <a:r>
              <a:rPr lang="ru-RU" sz="2800" dirty="0" err="1" smtClean="0">
                <a:solidFill>
                  <a:schemeClr val="accent4">
                    <a:lumMod val="75000"/>
                  </a:schemeClr>
                </a:solidFill>
                <a:latin typeface="Times New Roman" pitchFamily="18" charset="0"/>
                <a:cs typeface="Times New Roman" pitchFamily="18" charset="0"/>
              </a:rPr>
              <a:t>які</a:t>
            </a:r>
            <a:r>
              <a:rPr lang="ru-RU" sz="2800" dirty="0" smtClean="0">
                <a:solidFill>
                  <a:schemeClr val="accent4">
                    <a:lumMod val="75000"/>
                  </a:schemeClr>
                </a:solidFill>
                <a:latin typeface="Times New Roman" pitchFamily="18" charset="0"/>
                <a:cs typeface="Times New Roman" pitchFamily="18" charset="0"/>
              </a:rPr>
              <a:t> </a:t>
            </a:r>
            <a:r>
              <a:rPr lang="ru-RU" sz="2800" dirty="0" err="1" smtClean="0">
                <a:solidFill>
                  <a:schemeClr val="accent4">
                    <a:lumMod val="75000"/>
                  </a:schemeClr>
                </a:solidFill>
                <a:latin typeface="Times New Roman" pitchFamily="18" charset="0"/>
                <a:cs typeface="Times New Roman" pitchFamily="18" charset="0"/>
              </a:rPr>
              <a:t>відображають</a:t>
            </a:r>
            <a:r>
              <a:rPr lang="ru-RU" sz="2800" dirty="0" smtClean="0">
                <a:solidFill>
                  <a:schemeClr val="accent4">
                    <a:lumMod val="75000"/>
                  </a:schemeClr>
                </a:solidFill>
                <a:latin typeface="Times New Roman" pitchFamily="18" charset="0"/>
                <a:cs typeface="Times New Roman" pitchFamily="18" charset="0"/>
              </a:rPr>
              <a:t> </a:t>
            </a:r>
            <a:r>
              <a:rPr lang="ru-RU" sz="2800" dirty="0" err="1" smtClean="0">
                <a:solidFill>
                  <a:schemeClr val="accent4">
                    <a:lumMod val="75000"/>
                  </a:schemeClr>
                </a:solidFill>
                <a:latin typeface="Times New Roman" pitchFamily="18" charset="0"/>
                <a:cs typeface="Times New Roman" pitchFamily="18" charset="0"/>
              </a:rPr>
              <a:t>ставлення</a:t>
            </a:r>
            <a:r>
              <a:rPr lang="ru-RU" sz="2800" dirty="0" smtClean="0">
                <a:solidFill>
                  <a:schemeClr val="accent4">
                    <a:lumMod val="75000"/>
                  </a:schemeClr>
                </a:solidFill>
                <a:latin typeface="Times New Roman" pitchFamily="18" charset="0"/>
                <a:cs typeface="Times New Roman" pitchFamily="18" charset="0"/>
              </a:rPr>
              <a:t> </a:t>
            </a:r>
            <a:r>
              <a:rPr lang="ru-RU" sz="2800" dirty="0" err="1" smtClean="0">
                <a:solidFill>
                  <a:schemeClr val="accent4">
                    <a:lumMod val="75000"/>
                  </a:schemeClr>
                </a:solidFill>
                <a:latin typeface="Times New Roman" pitchFamily="18" charset="0"/>
                <a:cs typeface="Times New Roman" pitchFamily="18" charset="0"/>
              </a:rPr>
              <a:t>людини</a:t>
            </a:r>
            <a:r>
              <a:rPr lang="ru-RU" sz="2800" dirty="0" smtClean="0">
                <a:solidFill>
                  <a:schemeClr val="accent4">
                    <a:lumMod val="75000"/>
                  </a:schemeClr>
                </a:solidFill>
                <a:latin typeface="Times New Roman" pitchFamily="18" charset="0"/>
                <a:cs typeface="Times New Roman" pitchFamily="18" charset="0"/>
              </a:rPr>
              <a:t> до </a:t>
            </a:r>
            <a:r>
              <a:rPr lang="ru-RU" sz="2800" dirty="0" err="1" smtClean="0">
                <a:solidFill>
                  <a:schemeClr val="accent4">
                    <a:lumMod val="75000"/>
                  </a:schemeClr>
                </a:solidFill>
                <a:latin typeface="Times New Roman" pitchFamily="18" charset="0"/>
                <a:cs typeface="Times New Roman" pitchFamily="18" charset="0"/>
              </a:rPr>
              <a:t>навколишнього</a:t>
            </a:r>
            <a:r>
              <a:rPr lang="ru-RU" sz="2800" dirty="0" smtClean="0">
                <a:solidFill>
                  <a:schemeClr val="accent4">
                    <a:lumMod val="75000"/>
                  </a:schemeClr>
                </a:solidFill>
                <a:latin typeface="Times New Roman" pitchFamily="18" charset="0"/>
                <a:cs typeface="Times New Roman" pitchFamily="18" charset="0"/>
              </a:rPr>
              <a:t> </a:t>
            </a:r>
            <a:r>
              <a:rPr lang="ru-RU" sz="2800" dirty="0" err="1" smtClean="0">
                <a:solidFill>
                  <a:schemeClr val="accent4">
                    <a:lumMod val="75000"/>
                  </a:schemeClr>
                </a:solidFill>
                <a:latin typeface="Times New Roman" pitchFamily="18" charset="0"/>
                <a:cs typeface="Times New Roman" pitchFamily="18" charset="0"/>
              </a:rPr>
              <a:t>світу</a:t>
            </a:r>
            <a:r>
              <a:rPr lang="ru-RU" sz="2800" dirty="0" smtClean="0">
                <a:solidFill>
                  <a:schemeClr val="accent4">
                    <a:lumMod val="75000"/>
                  </a:schemeClr>
                </a:solidFill>
                <a:latin typeface="Times New Roman" pitchFamily="18" charset="0"/>
                <a:cs typeface="Times New Roman" pitchFamily="18" charset="0"/>
              </a:rPr>
              <a:t>, </a:t>
            </a:r>
            <a:r>
              <a:rPr lang="ru-RU" sz="2800" dirty="0" err="1" smtClean="0">
                <a:solidFill>
                  <a:schemeClr val="accent4">
                    <a:lumMod val="75000"/>
                  </a:schemeClr>
                </a:solidFill>
                <a:latin typeface="Times New Roman" pitchFamily="18" charset="0"/>
                <a:cs typeface="Times New Roman" pitchFamily="18" charset="0"/>
              </a:rPr>
              <a:t>до</a:t>
            </a:r>
            <a:r>
              <a:rPr lang="ru-RU" sz="2800" dirty="0" smtClean="0">
                <a:solidFill>
                  <a:schemeClr val="accent4">
                    <a:lumMod val="75000"/>
                  </a:schemeClr>
                </a:solidFill>
                <a:latin typeface="Times New Roman" pitchFamily="18" charset="0"/>
                <a:cs typeface="Times New Roman" pitchFamily="18" charset="0"/>
              </a:rPr>
              <a:t> </a:t>
            </a:r>
            <a:r>
              <a:rPr lang="ru-RU" sz="2800" dirty="0" err="1" smtClean="0">
                <a:solidFill>
                  <a:schemeClr val="accent4">
                    <a:lumMod val="75000"/>
                  </a:schemeClr>
                </a:solidFill>
                <a:latin typeface="Times New Roman" pitchFamily="18" charset="0"/>
                <a:cs typeface="Times New Roman" pitchFamily="18" charset="0"/>
              </a:rPr>
              <a:t>інших</a:t>
            </a:r>
            <a:r>
              <a:rPr lang="ru-RU" sz="2800" dirty="0" smtClean="0">
                <a:solidFill>
                  <a:schemeClr val="accent4">
                    <a:lumMod val="75000"/>
                  </a:schemeClr>
                </a:solidFill>
                <a:latin typeface="Times New Roman" pitchFamily="18" charset="0"/>
                <a:cs typeface="Times New Roman" pitchFamily="18" charset="0"/>
              </a:rPr>
              <a:t> людей, до </a:t>
            </a:r>
            <a:r>
              <a:rPr lang="ru-RU" sz="2800" dirty="0" err="1" smtClean="0">
                <a:solidFill>
                  <a:schemeClr val="accent4">
                    <a:lumMod val="75000"/>
                  </a:schemeClr>
                </a:solidFill>
                <a:latin typeface="Times New Roman" pitchFamily="18" charset="0"/>
                <a:cs typeface="Times New Roman" pitchFamily="18" charset="0"/>
              </a:rPr>
              <a:t>самої</a:t>
            </a:r>
            <a:r>
              <a:rPr lang="ru-RU" sz="2800" dirty="0" smtClean="0">
                <a:solidFill>
                  <a:schemeClr val="accent4">
                    <a:lumMod val="75000"/>
                  </a:schemeClr>
                </a:solidFill>
                <a:latin typeface="Times New Roman" pitchFamily="18" charset="0"/>
                <a:cs typeface="Times New Roman" pitchFamily="18" charset="0"/>
              </a:rPr>
              <a:t> себе та до </a:t>
            </a:r>
            <a:r>
              <a:rPr lang="ru-RU" sz="2800" dirty="0" err="1" smtClean="0">
                <a:solidFill>
                  <a:schemeClr val="accent4">
                    <a:lumMod val="75000"/>
                  </a:schemeClr>
                </a:solidFill>
                <a:latin typeface="Times New Roman" pitchFamily="18" charset="0"/>
                <a:cs typeface="Times New Roman" pitchFamily="18" charset="0"/>
              </a:rPr>
              <a:t>результатів</a:t>
            </a:r>
            <a:r>
              <a:rPr lang="ru-RU" sz="2800" dirty="0" smtClean="0">
                <a:solidFill>
                  <a:schemeClr val="accent4">
                    <a:lumMod val="75000"/>
                  </a:schemeClr>
                </a:solidFill>
                <a:latin typeface="Times New Roman" pitchFamily="18" charset="0"/>
                <a:cs typeface="Times New Roman" pitchFamily="18" charset="0"/>
              </a:rPr>
              <a:t> </a:t>
            </a:r>
            <a:r>
              <a:rPr lang="ru-RU" sz="2800" dirty="0" err="1" smtClean="0">
                <a:solidFill>
                  <a:schemeClr val="accent4">
                    <a:lumMod val="75000"/>
                  </a:schemeClr>
                </a:solidFill>
                <a:latin typeface="Times New Roman" pitchFamily="18" charset="0"/>
                <a:cs typeface="Times New Roman" pitchFamily="18" charset="0"/>
              </a:rPr>
              <a:t>своєї</a:t>
            </a:r>
            <a:r>
              <a:rPr lang="ru-RU" sz="2800" dirty="0" smtClean="0">
                <a:solidFill>
                  <a:schemeClr val="accent4">
                    <a:lumMod val="75000"/>
                  </a:schemeClr>
                </a:solidFill>
                <a:latin typeface="Times New Roman" pitchFamily="18" charset="0"/>
                <a:cs typeface="Times New Roman" pitchFamily="18" charset="0"/>
              </a:rPr>
              <a:t> </a:t>
            </a:r>
            <a:r>
              <a:rPr lang="ru-RU" sz="2800" dirty="0" err="1" smtClean="0">
                <a:solidFill>
                  <a:schemeClr val="accent4">
                    <a:lumMod val="75000"/>
                  </a:schemeClr>
                </a:solidFill>
                <a:latin typeface="Times New Roman" pitchFamily="18" charset="0"/>
                <a:cs typeface="Times New Roman" pitchFamily="18" charset="0"/>
              </a:rPr>
              <a:t>діяльності</a:t>
            </a:r>
            <a:r>
              <a:rPr lang="ru-RU" sz="2800" dirty="0" smtClean="0">
                <a:solidFill>
                  <a:schemeClr val="accent4">
                    <a:lumMod val="75000"/>
                  </a:schemeClr>
                </a:solidFill>
                <a:latin typeface="Times New Roman" pitchFamily="18" charset="0"/>
                <a:cs typeface="Times New Roman" pitchFamily="18" charset="0"/>
              </a:rPr>
              <a:t>.</a:t>
            </a:r>
            <a:br>
              <a:rPr lang="ru-RU" sz="2800" dirty="0" smtClean="0">
                <a:solidFill>
                  <a:schemeClr val="accent4">
                    <a:lumMod val="75000"/>
                  </a:schemeClr>
                </a:solidFill>
                <a:latin typeface="Times New Roman" pitchFamily="18" charset="0"/>
                <a:cs typeface="Times New Roman" pitchFamily="18" charset="0"/>
              </a:rPr>
            </a:br>
            <a:r>
              <a:rPr lang="uk-UA" sz="2800" dirty="0" smtClean="0"/>
              <a:t/>
            </a:r>
            <a:br>
              <a:rPr lang="uk-UA" sz="2800" dirty="0" smtClean="0"/>
            </a:br>
            <a:r>
              <a:rPr lang="uk-UA" sz="2800" dirty="0" smtClean="0"/>
              <a:t/>
            </a:r>
            <a:br>
              <a:rPr lang="uk-UA" sz="2800" dirty="0" smtClean="0"/>
            </a:br>
            <a:r>
              <a:rPr lang="uk-UA" sz="2800" dirty="0" smtClean="0"/>
              <a:t/>
            </a:r>
            <a:br>
              <a:rPr lang="uk-UA" sz="2800" dirty="0" smtClean="0"/>
            </a:br>
            <a:endParaRPr lang="ru-RU" sz="2800" dirty="0">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nvGraphicFramePr>
        <p:xfrm>
          <a:off x="500034" y="0"/>
          <a:ext cx="83058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000240"/>
            <a:ext cx="9144000" cy="4857760"/>
          </a:xfrm>
          <a:effectLst>
            <a:outerShdw blurRad="50800" dist="38100" dir="8100000" algn="tr" rotWithShape="0">
              <a:prstClr val="black">
                <a:alpha val="40000"/>
              </a:prstClr>
            </a:outerShdw>
          </a:effectLst>
        </p:spPr>
        <p:txBody>
          <a:bodyPr>
            <a:normAutofit fontScale="90000"/>
          </a:bodyPr>
          <a:lstStyle/>
          <a:p>
            <a:pPr algn="ctr"/>
            <a:r>
              <a:rPr lang="uk-UA" sz="9600" dirty="0" smtClean="0">
                <a:latin typeface="Times New Roman" pitchFamily="18" charset="0"/>
                <a:cs typeface="Times New Roman" pitchFamily="18" charset="0"/>
              </a:rPr>
              <a:t/>
            </a:r>
            <a:br>
              <a:rPr lang="uk-UA" sz="9600" dirty="0" smtClean="0">
                <a:latin typeface="Times New Roman" pitchFamily="18" charset="0"/>
                <a:cs typeface="Times New Roman" pitchFamily="18" charset="0"/>
              </a:rPr>
            </a:br>
            <a:r>
              <a:rPr lang="uk-UA" sz="9600" dirty="0" smtClean="0">
                <a:latin typeface="Times New Roman" pitchFamily="18" charset="0"/>
                <a:cs typeface="Times New Roman" pitchFamily="18" charset="0"/>
              </a:rPr>
              <a:t/>
            </a:r>
            <a:br>
              <a:rPr lang="uk-UA" sz="9600" dirty="0" smtClean="0">
                <a:latin typeface="Times New Roman" pitchFamily="18" charset="0"/>
                <a:cs typeface="Times New Roman" pitchFamily="18" charset="0"/>
              </a:rPr>
            </a:br>
            <a:r>
              <a:rPr lang="uk-UA" sz="9600" dirty="0" smtClean="0">
                <a:latin typeface="Times New Roman" pitchFamily="18" charset="0"/>
                <a:cs typeface="Times New Roman" pitchFamily="18" charset="0"/>
              </a:rPr>
              <a:t/>
            </a:r>
            <a:br>
              <a:rPr lang="uk-UA" sz="9600" dirty="0" smtClean="0">
                <a:latin typeface="Times New Roman" pitchFamily="18" charset="0"/>
                <a:cs typeface="Times New Roman" pitchFamily="18" charset="0"/>
              </a:rPr>
            </a:br>
            <a:r>
              <a:rPr lang="uk-UA" sz="9600" dirty="0" smtClean="0">
                <a:latin typeface="Times New Roman" pitchFamily="18" charset="0"/>
                <a:cs typeface="Times New Roman" pitchFamily="18" charset="0"/>
              </a:rPr>
              <a:t/>
            </a:r>
            <a:br>
              <a:rPr lang="uk-UA" sz="9600" dirty="0" smtClean="0">
                <a:latin typeface="Times New Roman" pitchFamily="18" charset="0"/>
                <a:cs typeface="Times New Roman" pitchFamily="18" charset="0"/>
              </a:rPr>
            </a:br>
            <a:r>
              <a:rPr lang="uk-UA" sz="9600" dirty="0" smtClean="0">
                <a:latin typeface="Times New Roman" pitchFamily="18" charset="0"/>
                <a:cs typeface="Times New Roman" pitchFamily="18" charset="0"/>
              </a:rPr>
              <a:t>Властивості </a:t>
            </a:r>
            <a:br>
              <a:rPr lang="uk-UA" sz="9600" dirty="0" smtClean="0">
                <a:latin typeface="Times New Roman" pitchFamily="18" charset="0"/>
                <a:cs typeface="Times New Roman" pitchFamily="18" charset="0"/>
              </a:rPr>
            </a:br>
            <a:r>
              <a:rPr lang="uk-UA" sz="9600" dirty="0" smtClean="0">
                <a:latin typeface="Times New Roman" pitchFamily="18" charset="0"/>
                <a:cs typeface="Times New Roman" pitchFamily="18" charset="0"/>
              </a:rPr>
              <a:t>емоцій</a:t>
            </a:r>
            <a:br>
              <a:rPr lang="uk-UA" sz="9600" dirty="0" smtClean="0">
                <a:latin typeface="Times New Roman" pitchFamily="18" charset="0"/>
                <a:cs typeface="Times New Roman" pitchFamily="18" charset="0"/>
              </a:rPr>
            </a:br>
            <a:r>
              <a:rPr lang="uk-UA" sz="9600" dirty="0" smtClean="0">
                <a:latin typeface="Times New Roman" pitchFamily="18" charset="0"/>
                <a:cs typeface="Times New Roman" pitchFamily="18" charset="0"/>
              </a:rPr>
              <a:t/>
            </a:r>
            <a:br>
              <a:rPr lang="uk-UA" sz="9600" dirty="0" smtClean="0">
                <a:latin typeface="Times New Roman" pitchFamily="18" charset="0"/>
                <a:cs typeface="Times New Roman" pitchFamily="18" charset="0"/>
              </a:rPr>
            </a:br>
            <a:r>
              <a:rPr lang="uk-UA" dirty="0" smtClean="0"/>
              <a:t/>
            </a:r>
            <a:br>
              <a:rPr lang="uk-UA" dirty="0" smtClean="0"/>
            </a:br>
            <a:r>
              <a:rPr lang="uk-UA" dirty="0" smtClean="0"/>
              <a:t/>
            </a:r>
            <a:br>
              <a:rPr lang="uk-UA" dirty="0" smtClean="0"/>
            </a:br>
            <a:endParaRPr lang="ru-RU" dirty="0"/>
          </a:p>
        </p:txBody>
      </p:sp>
    </p:spTree>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graphicFrame>
        <p:nvGraphicFramePr>
          <p:cNvPr id="6" name="Схема 5"/>
          <p:cNvGraphicFramePr/>
          <p:nvPr/>
        </p:nvGraphicFramePr>
        <p:xfrm>
          <a:off x="0" y="0"/>
          <a:ext cx="9144000" cy="7143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85786" y="214290"/>
            <a:ext cx="7851648" cy="1485912"/>
          </a:xfrm>
        </p:spPr>
        <p:txBody>
          <a:bodyPr>
            <a:normAutofit/>
          </a:bodyPr>
          <a:lstStyle/>
          <a:p>
            <a:pPr algn="ctr"/>
            <a:r>
              <a:rPr lang="uk-UA" sz="6000" b="0" dirty="0" smtClean="0">
                <a:latin typeface="Times New Roman" pitchFamily="18" charset="0"/>
                <a:cs typeface="Times New Roman" pitchFamily="18" charset="0"/>
              </a:rPr>
              <a:t>Прояви емоцій</a:t>
            </a:r>
            <a:endParaRPr lang="ru-RU" sz="6000" b="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0" y="2428868"/>
            <a:ext cx="9144000" cy="4429132"/>
          </a:xfrm>
        </p:spPr>
        <p:txBody>
          <a:bodyPr>
            <a:normAutofit/>
          </a:bodyPr>
          <a:lstStyle/>
          <a:p>
            <a:pPr algn="l"/>
            <a:r>
              <a:rPr lang="ru-RU" sz="3600" u="sng" dirty="0" err="1" smtClean="0">
                <a:latin typeface="Times New Roman" pitchFamily="18" charset="0"/>
                <a:cs typeface="Times New Roman" pitchFamily="18" charset="0"/>
              </a:rPr>
              <a:t>Емоції</a:t>
            </a:r>
            <a:r>
              <a:rPr lang="ru-RU" sz="3600" u="sng" dirty="0" smtClean="0">
                <a:latin typeface="Times New Roman" pitchFamily="18" charset="0"/>
                <a:cs typeface="Times New Roman" pitchFamily="18" charset="0"/>
              </a:rPr>
              <a:t> </a:t>
            </a:r>
            <a:r>
              <a:rPr lang="ru-RU" sz="3600" u="sng" dirty="0" err="1" smtClean="0">
                <a:latin typeface="Times New Roman" pitchFamily="18" charset="0"/>
                <a:cs typeface="Times New Roman" pitchFamily="18" charset="0"/>
              </a:rPr>
              <a:t>виявляються</a:t>
            </a:r>
            <a:r>
              <a:rPr lang="ru-RU" sz="3600" u="sng" dirty="0" smtClean="0">
                <a:latin typeface="Times New Roman" pitchFamily="18" charset="0"/>
                <a:cs typeface="Times New Roman" pitchFamily="18" charset="0"/>
              </a:rPr>
              <a:t> у </a:t>
            </a:r>
            <a:r>
              <a:rPr lang="ru-RU" sz="3600" u="sng" dirty="0" err="1" smtClean="0">
                <a:latin typeface="Times New Roman" pitchFamily="18" charset="0"/>
                <a:cs typeface="Times New Roman" pitchFamily="18" charset="0"/>
              </a:rPr>
              <a:t>вигляді</a:t>
            </a:r>
            <a:r>
              <a:rPr lang="ru-RU" sz="4800" dirty="0" smtClean="0">
                <a:latin typeface="Times New Roman" pitchFamily="18" charset="0"/>
                <a:cs typeface="Times New Roman" pitchFamily="18" charset="0"/>
              </a:rPr>
              <a:t>:</a:t>
            </a:r>
          </a:p>
          <a:p>
            <a:pPr algn="l">
              <a:lnSpc>
                <a:spcPct val="150000"/>
              </a:lnSpc>
            </a:pPr>
            <a:r>
              <a:rPr lang="ru-RU" sz="48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емоційних</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реакцій</a:t>
            </a:r>
            <a:r>
              <a:rPr lang="ru-RU" sz="3200" dirty="0" smtClean="0">
                <a:latin typeface="Times New Roman" pitchFamily="18" charset="0"/>
                <a:cs typeface="Times New Roman" pitchFamily="18" charset="0"/>
              </a:rPr>
              <a:t>;</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станів</a:t>
            </a:r>
            <a:r>
              <a:rPr lang="ru-RU" sz="3200" dirty="0" smtClean="0">
                <a:latin typeface="Times New Roman" pitchFamily="18" charset="0"/>
                <a:cs typeface="Times New Roman" pitchFamily="18" charset="0"/>
              </a:rPr>
              <a:t>;</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стосунків</a:t>
            </a:r>
            <a:endParaRPr lang="ru-RU" sz="3200" dirty="0">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0"/>
            <a:ext cx="7851648" cy="1271598"/>
          </a:xfrm>
        </p:spPr>
        <p:txBody>
          <a:bodyPr/>
          <a:lstStyle/>
          <a:p>
            <a:r>
              <a:rPr lang="ru-RU" b="0" dirty="0" err="1" smtClean="0">
                <a:latin typeface="Times New Roman" pitchFamily="18" charset="0"/>
                <a:cs typeface="Times New Roman" pitchFamily="18" charset="0"/>
              </a:rPr>
              <a:t>Види</a:t>
            </a:r>
            <a:r>
              <a:rPr lang="ru-RU" b="0" dirty="0" smtClean="0">
                <a:latin typeface="Times New Roman" pitchFamily="18" charset="0"/>
                <a:cs typeface="Times New Roman" pitchFamily="18" charset="0"/>
              </a:rPr>
              <a:t> </a:t>
            </a:r>
            <a:r>
              <a:rPr lang="ru-RU" b="0" dirty="0" err="1" smtClean="0">
                <a:latin typeface="Times New Roman" pitchFamily="18" charset="0"/>
                <a:cs typeface="Times New Roman" pitchFamily="18" charset="0"/>
              </a:rPr>
              <a:t>емоційних</a:t>
            </a:r>
            <a:r>
              <a:rPr lang="ru-RU" b="0" dirty="0" smtClean="0">
                <a:latin typeface="Times New Roman" pitchFamily="18" charset="0"/>
                <a:cs typeface="Times New Roman" pitchFamily="18" charset="0"/>
              </a:rPr>
              <a:t> </a:t>
            </a:r>
            <a:r>
              <a:rPr lang="ru-RU" b="0" dirty="0" err="1" smtClean="0">
                <a:latin typeface="Times New Roman" pitchFamily="18" charset="0"/>
                <a:cs typeface="Times New Roman" pitchFamily="18" charset="0"/>
              </a:rPr>
              <a:t>станів</a:t>
            </a:r>
            <a:endParaRPr lang="ru-RU" b="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0" y="1500174"/>
            <a:ext cx="9144000" cy="5357826"/>
          </a:xfrm>
        </p:spPr>
        <p:txBody>
          <a:bodyPr/>
          <a:lstStyle/>
          <a:p>
            <a:pPr algn="ctr">
              <a:lnSpc>
                <a:spcPct val="150000"/>
              </a:lnSpc>
            </a:pPr>
            <a:r>
              <a:rPr lang="uk-UA" sz="3200" dirty="0" smtClean="0">
                <a:latin typeface="Times New Roman" pitchFamily="18" charset="0"/>
                <a:cs typeface="Times New Roman" pitchFamily="18" charset="0"/>
              </a:rPr>
              <a:t>Настрій</a:t>
            </a:r>
          </a:p>
          <a:p>
            <a:pPr algn="ctr">
              <a:lnSpc>
                <a:spcPct val="150000"/>
              </a:lnSpc>
            </a:pPr>
            <a:r>
              <a:rPr lang="uk-UA" sz="3200" dirty="0" smtClean="0">
                <a:latin typeface="Times New Roman" pitchFamily="18" charset="0"/>
                <a:cs typeface="Times New Roman" pitchFamily="18" charset="0"/>
              </a:rPr>
              <a:t>Стрес</a:t>
            </a:r>
          </a:p>
          <a:p>
            <a:pPr algn="ctr">
              <a:lnSpc>
                <a:spcPct val="150000"/>
              </a:lnSpc>
            </a:pPr>
            <a:r>
              <a:rPr lang="uk-UA" sz="3200" dirty="0" smtClean="0">
                <a:latin typeface="Times New Roman" pitchFamily="18" charset="0"/>
                <a:cs typeface="Times New Roman" pitchFamily="18" charset="0"/>
              </a:rPr>
              <a:t>Афекти</a:t>
            </a:r>
          </a:p>
          <a:p>
            <a:pPr algn="ctr">
              <a:lnSpc>
                <a:spcPct val="150000"/>
              </a:lnSpc>
            </a:pPr>
            <a:r>
              <a:rPr lang="uk-UA" sz="3200" dirty="0" smtClean="0">
                <a:latin typeface="Times New Roman" pitchFamily="18" charset="0"/>
                <a:cs typeface="Times New Roman" pitchFamily="18" charset="0"/>
              </a:rPr>
              <a:t>Почуття</a:t>
            </a:r>
          </a:p>
          <a:p>
            <a:pPr algn="ctr">
              <a:lnSpc>
                <a:spcPct val="150000"/>
              </a:lnSpc>
            </a:pPr>
            <a:r>
              <a:rPr lang="uk-UA" sz="3200" dirty="0" smtClean="0">
                <a:latin typeface="Times New Roman" pitchFamily="18" charset="0"/>
                <a:cs typeface="Times New Roman" pitchFamily="18" charset="0"/>
              </a:rPr>
              <a:t>Пристрасті</a:t>
            </a:r>
          </a:p>
          <a:p>
            <a:pPr algn="ctr">
              <a:lnSpc>
                <a:spcPct val="150000"/>
              </a:lnSpc>
            </a:pPr>
            <a:r>
              <a:rPr lang="uk-UA" sz="3200" dirty="0" smtClean="0">
                <a:latin typeface="Times New Roman" pitchFamily="18" charset="0"/>
                <a:cs typeface="Times New Roman" pitchFamily="18" charset="0"/>
              </a:rPr>
              <a:t>Фрустрація</a:t>
            </a:r>
          </a:p>
          <a:p>
            <a:endParaRPr lang="uk-UA" dirty="0"/>
          </a:p>
        </p:txBody>
      </p:sp>
    </p:spTree>
  </p:cSld>
  <p:clrMapOvr>
    <a:masterClrMapping/>
  </p:clrMapOvr>
  <p:transition>
    <p:zo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179</TotalTime>
  <Words>425</Words>
  <PresentationFormat>Экран (4:3)</PresentationFormat>
  <Paragraphs>52</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Поток</vt:lpstr>
      <vt:lpstr>Емоції</vt:lpstr>
      <vt:lpstr>   Людина, пізнаючи навколишній світ, певним чином ставиться до пізнаваних предметів і явищ – із замилуванням, гнівом, радістю, сумом. Це можливо насамперед завдяки емоційним процесам.  Емоцiї дозволяють оцiнювати вплив на органiзм рiзноманiтних, особливо пошкоджуючих чинникiв, виконуючи майже миттєву iнтеграцiю усiх функцiй органiзму, внаслiдок чого визначається кориснiсть чи шкiдливiсть дiючого чинника.   ЕМОЦІЇ - особливий клас психічних станів, які відображають ставлення людини до навколишнього світу, до інших людей, до самої себе та до результатів своєї діяльності.    </vt:lpstr>
      <vt:lpstr>Слайд 3</vt:lpstr>
      <vt:lpstr>Слайд 4</vt:lpstr>
      <vt:lpstr>    Властивості  емоцій    </vt:lpstr>
      <vt:lpstr>Слайд 6</vt:lpstr>
      <vt:lpstr>Слайд 7</vt:lpstr>
      <vt:lpstr>Прояви емоцій</vt:lpstr>
      <vt:lpstr>Види емоційних станів</vt:lpstr>
      <vt:lpstr>Ідентифікація емоцій</vt:lpstr>
      <vt:lpstr>Кроки до керування своїми емоціями у повсякденному житті. </vt:lpstr>
      <vt:lpstr>Слайд 12</vt:lpstr>
      <vt:lpstr>Дякую за увагу!</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Емоції</dc:title>
  <dc:creator>Admin</dc:creator>
  <cp:lastModifiedBy>Admin</cp:lastModifiedBy>
  <cp:revision>20</cp:revision>
  <dcterms:created xsi:type="dcterms:W3CDTF">2022-09-09T07:34:21Z</dcterms:created>
  <dcterms:modified xsi:type="dcterms:W3CDTF">2022-09-19T09:24:26Z</dcterms:modified>
</cp:coreProperties>
</file>